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5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5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72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9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2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84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01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3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11E7-AD32-47CB-8DC1-0A05ADEA33A3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3107-DA2D-4A26-8F1C-8690D369A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/>
                </a:solidFill>
                <a:hlinkClick r:id="rId2" action="ppaction://hlinksldjump"/>
              </a:rPr>
              <a:t>Зима</a:t>
            </a:r>
            <a:endParaRPr lang="ru-RU" sz="4400" dirty="0" smtClean="0">
              <a:solidFill>
                <a:schemeClr val="accent1"/>
              </a:solidFill>
            </a:endParaRPr>
          </a:p>
          <a:p>
            <a:r>
              <a:rPr lang="ru-RU" sz="4400" dirty="0" smtClean="0">
                <a:solidFill>
                  <a:srgbClr val="FF0000"/>
                </a:solidFill>
                <a:hlinkClick r:id="rId3" action="ppaction://hlinksldjump"/>
              </a:rPr>
              <a:t>Весна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ru-RU" sz="4400" dirty="0" smtClean="0">
                <a:solidFill>
                  <a:srgbClr val="00B050"/>
                </a:solidFill>
                <a:hlinkClick r:id="rId4" action="ppaction://hlinksldjump"/>
              </a:rPr>
              <a:t>Лето</a:t>
            </a:r>
            <a:endParaRPr lang="ru-RU" sz="4400" dirty="0" smtClean="0">
              <a:solidFill>
                <a:srgbClr val="00B050"/>
              </a:solidFill>
            </a:endParaRPr>
          </a:p>
          <a:p>
            <a:r>
              <a:rPr lang="ru-RU" sz="4400" dirty="0" smtClean="0">
                <a:solidFill>
                  <a:srgbClr val="FFFF00"/>
                </a:solidFill>
                <a:hlinkClick r:id="rId5" action="ppaction://hlinksldjump"/>
              </a:rPr>
              <a:t>Осень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8519" y="373162"/>
            <a:ext cx="4343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Времена года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05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1093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600" b="1" dirty="0">
                <a:solidFill>
                  <a:schemeClr val="accent1"/>
                </a:solidFill>
              </a:rPr>
              <a:t>Выпал </a:t>
            </a:r>
            <a:r>
              <a:rPr lang="ru-RU" sz="3600" b="1" dirty="0" smtClean="0">
                <a:solidFill>
                  <a:schemeClr val="accent1"/>
                </a:solidFill>
              </a:rPr>
              <a:t>снег, настал </a:t>
            </a:r>
            <a:r>
              <a:rPr lang="ru-RU" sz="3600" b="1" dirty="0">
                <a:solidFill>
                  <a:schemeClr val="accent1"/>
                </a:solidFill>
              </a:rPr>
              <a:t>мороз, Кошка лапой моет нос, </a:t>
            </a:r>
            <a:endParaRPr lang="ru-RU" sz="3600" b="1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chemeClr val="accent1"/>
                </a:solidFill>
              </a:rPr>
              <a:t>У </a:t>
            </a:r>
            <a:r>
              <a:rPr lang="ru-RU" sz="3600" b="1" dirty="0">
                <a:solidFill>
                  <a:schemeClr val="accent1"/>
                </a:solidFill>
              </a:rPr>
              <a:t>щенка на чёрной спинке </a:t>
            </a:r>
            <a:endParaRPr lang="ru-RU" sz="3600" b="1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600" b="1" dirty="0" smtClean="0">
                <a:solidFill>
                  <a:schemeClr val="accent1"/>
                </a:solidFill>
              </a:rPr>
              <a:t>Тают </a:t>
            </a:r>
            <a:r>
              <a:rPr lang="ru-RU" sz="3600" b="1" dirty="0">
                <a:solidFill>
                  <a:schemeClr val="accent1"/>
                </a:solidFill>
              </a:rPr>
              <a:t>белые снежинки</a:t>
            </a:r>
            <a:r>
              <a:rPr lang="ru-RU" sz="3600" dirty="0">
                <a:solidFill>
                  <a:schemeClr val="accent1"/>
                </a:solidFill>
              </a:rPr>
              <a:t>!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193" y="1825625"/>
            <a:ext cx="3095625" cy="3095625"/>
          </a:xfrm>
        </p:spPr>
      </p:pic>
      <p:sp>
        <p:nvSpPr>
          <p:cNvPr id="5" name="Прямоугольник 4"/>
          <p:cNvSpPr/>
          <p:nvPr/>
        </p:nvSpPr>
        <p:spPr>
          <a:xfrm>
            <a:off x="5175658" y="380889"/>
            <a:ext cx="1688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Зима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35726" y="5625737"/>
            <a:ext cx="1341120" cy="95794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103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На деревьях - Ты взгляни,-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Там, где были почки,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Как зеленые огни </a:t>
            </a:r>
            <a:r>
              <a:rPr lang="ru-RU" sz="3600" b="1" dirty="0">
                <a:solidFill>
                  <a:srgbClr val="FF0000"/>
                </a:solidFill>
              </a:rPr>
              <a:t>огни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Вспыхнули листочки.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064" y="1825625"/>
            <a:ext cx="3095625" cy="3095625"/>
          </a:xfrm>
        </p:spPr>
      </p:pic>
      <p:sp>
        <p:nvSpPr>
          <p:cNvPr id="5" name="Прямоугольник 4"/>
          <p:cNvSpPr/>
          <p:nvPr/>
        </p:nvSpPr>
        <p:spPr>
          <a:xfrm>
            <a:off x="5207031" y="250261"/>
            <a:ext cx="1930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Весна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35726" y="5625737"/>
            <a:ext cx="1341120" cy="95794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589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Как прекрасно летом в зной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Прогуляться с мамой в лес,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Насладиться тишиной,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Синевой небес.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895" y="1825625"/>
            <a:ext cx="3095625" cy="3095625"/>
          </a:xfrm>
        </p:spPr>
      </p:pic>
      <p:sp>
        <p:nvSpPr>
          <p:cNvPr id="5" name="Прямоугольник 4"/>
          <p:cNvSpPr/>
          <p:nvPr/>
        </p:nvSpPr>
        <p:spPr>
          <a:xfrm>
            <a:off x="5077137" y="276386"/>
            <a:ext cx="1602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Лето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35726" y="5625737"/>
            <a:ext cx="1341120" cy="95794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067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C000"/>
                </a:solidFill>
              </a:rPr>
              <a:t>Все деревья облетели.</a:t>
            </a:r>
            <a:r>
              <a:rPr lang="ru-RU" sz="3600" b="1" dirty="0" smtClean="0">
                <a:solidFill>
                  <a:srgbClr val="FFC000"/>
                </a:solidFill>
              </a:rPr>
              <a:t/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>
                <a:solidFill>
                  <a:srgbClr val="FFC000"/>
                </a:solidFill>
              </a:rPr>
              <a:t>Зеленеют только ели.</a:t>
            </a:r>
            <a:r>
              <a:rPr lang="ru-RU" sz="3600" b="1" dirty="0" smtClean="0">
                <a:solidFill>
                  <a:srgbClr val="FFC000"/>
                </a:solidFill>
              </a:rPr>
              <a:t/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>
                <a:solidFill>
                  <a:srgbClr val="FFC000"/>
                </a:solidFill>
              </a:rPr>
              <a:t>Днём и ночью дождик льёт.</a:t>
            </a:r>
            <a:r>
              <a:rPr lang="ru-RU" sz="3600" b="1" dirty="0" smtClean="0">
                <a:solidFill>
                  <a:srgbClr val="FFC000"/>
                </a:solidFill>
              </a:rPr>
              <a:t/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>
                <a:solidFill>
                  <a:srgbClr val="FFC000"/>
                </a:solidFill>
              </a:rPr>
              <a:t>Грязь и лужи у ворот.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380" y="1704318"/>
            <a:ext cx="3095625" cy="3095625"/>
          </a:xfrm>
        </p:spPr>
      </p:pic>
      <p:sp>
        <p:nvSpPr>
          <p:cNvPr id="5" name="Прямоугольник 4"/>
          <p:cNvSpPr/>
          <p:nvPr/>
        </p:nvSpPr>
        <p:spPr>
          <a:xfrm>
            <a:off x="5013755" y="398306"/>
            <a:ext cx="2012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Осень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635726" y="5625737"/>
            <a:ext cx="1341120" cy="95794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2</cp:revision>
  <dcterms:created xsi:type="dcterms:W3CDTF">2024-03-15T09:39:30Z</dcterms:created>
  <dcterms:modified xsi:type="dcterms:W3CDTF">2024-03-15T09:44:06Z</dcterms:modified>
</cp:coreProperties>
</file>