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65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18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31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110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85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0237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66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2683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669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5699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24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4B845-B762-47D9-AE70-1928D00CE037}" type="datetimeFigureOut">
              <a:rPr lang="ru-RU" smtClean="0"/>
              <a:t>15.03.2024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09A5EF-0135-43B9-91CE-962CC2444BF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000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06884" y="1633901"/>
            <a:ext cx="9144000" cy="1655762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hlinkClick r:id="rId2" action="ppaction://hlinksldjump"/>
              </a:rPr>
              <a:t>Сказка о царе Салтане</a:t>
            </a:r>
            <a:endParaRPr lang="ru-RU" sz="3600" dirty="0" smtClean="0">
              <a:solidFill>
                <a:srgbClr val="FF0000"/>
              </a:solidFill>
            </a:endParaRPr>
          </a:p>
          <a:p>
            <a:r>
              <a:rPr lang="ru-RU" sz="3600" dirty="0" smtClean="0">
                <a:solidFill>
                  <a:srgbClr val="FFFF00"/>
                </a:solidFill>
                <a:hlinkClick r:id="rId3" action="ppaction://hlinksldjump"/>
              </a:rPr>
              <a:t>Руслан и Людмила</a:t>
            </a:r>
            <a:endParaRPr lang="ru-RU" sz="3600" dirty="0" smtClean="0">
              <a:solidFill>
                <a:srgbClr val="FFFF00"/>
              </a:solidFill>
            </a:endParaRPr>
          </a:p>
          <a:p>
            <a:r>
              <a:rPr lang="ru-RU" sz="3600" dirty="0" smtClean="0">
                <a:solidFill>
                  <a:srgbClr val="00B050"/>
                </a:solidFill>
                <a:hlinkClick r:id="rId4" action="ppaction://hlinksldjump"/>
              </a:rPr>
              <a:t>Сказка о рыбаке и рыбке</a:t>
            </a:r>
            <a:endParaRPr lang="ru-RU" sz="3600" dirty="0" smtClean="0">
              <a:solidFill>
                <a:srgbClr val="00B050"/>
              </a:solidFill>
            </a:endParaRPr>
          </a:p>
          <a:p>
            <a:r>
              <a:rPr lang="ru-RU" sz="3600" dirty="0" smtClean="0">
                <a:solidFill>
                  <a:srgbClr val="00B0F0"/>
                </a:solidFill>
                <a:hlinkClick r:id="rId5" action="ppaction://hlinksldjump"/>
              </a:rPr>
              <a:t>Аленький цветочек</a:t>
            </a:r>
            <a:endParaRPr lang="ru-RU" sz="3600" dirty="0" smtClean="0">
              <a:solidFill>
                <a:srgbClr val="00B0F0"/>
              </a:solidFill>
            </a:endParaRPr>
          </a:p>
          <a:p>
            <a:r>
              <a:rPr lang="ru-RU" sz="3600" dirty="0" smtClean="0">
                <a:solidFill>
                  <a:srgbClr val="7030A0"/>
                </a:solidFill>
                <a:hlinkClick r:id="rId6" action="ppaction://hlinksldjump"/>
              </a:rPr>
              <a:t>Сказка о мертвой царевне и о семи богатырях</a:t>
            </a:r>
            <a:endParaRPr lang="ru-RU" sz="36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99510" y="372180"/>
            <a:ext cx="45587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Русские сказки</a:t>
            </a:r>
            <a:endParaRPr lang="ru-RU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126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Сказка о царе Салтане</a:t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219405" y="1690688"/>
            <a:ext cx="2481477" cy="3538983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22514" y="5878286"/>
            <a:ext cx="1349829" cy="696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2530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FF00"/>
                </a:solidFill>
              </a:rPr>
              <a:t>Руслан и Людмила</a:t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332619" y="1690688"/>
            <a:ext cx="2311656" cy="3371587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22514" y="5878286"/>
            <a:ext cx="1349829" cy="696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06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Сказка о рыбаке и рыбке</a:t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097486" y="1690688"/>
            <a:ext cx="2405276" cy="3303383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22514" y="5878286"/>
            <a:ext cx="1349829" cy="696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379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B0F0"/>
                </a:solidFill>
              </a:rPr>
              <a:t>Аленький цветочек</a:t>
            </a:r>
            <a:br>
              <a:rPr lang="ru-RU" dirty="0" smtClean="0">
                <a:solidFill>
                  <a:srgbClr val="00B0F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Сергей Аксаков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844938" y="1564911"/>
            <a:ext cx="2514676" cy="3609428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22514" y="5878286"/>
            <a:ext cx="1349829" cy="696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16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7030A0"/>
                </a:solidFill>
              </a:rPr>
              <a:t>Сказка о мертвой царевне и о семи богатырях</a:t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Александр Сергеевич Пушкин</a:t>
            </a: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882813" y="2732454"/>
            <a:ext cx="1760373" cy="2537680"/>
          </a:xfrm>
          <a:prstGeom prst="rect">
            <a:avLst/>
          </a:prstGeom>
        </p:spPr>
      </p:pic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522514" y="5878286"/>
            <a:ext cx="1349829" cy="696685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2228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60</Words>
  <Application>Microsoft Office PowerPoint</Application>
  <PresentationFormat>Широкоэкранный</PresentationFormat>
  <Paragraphs>16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Сказка о царе Салтане </vt:lpstr>
      <vt:lpstr>Руслан и Людмила </vt:lpstr>
      <vt:lpstr>Сказка о рыбаке и рыбке </vt:lpstr>
      <vt:lpstr>Аленький цветочек </vt:lpstr>
      <vt:lpstr>Сказка о мертвой царевне и о семи богатырях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</dc:creator>
  <cp:lastModifiedBy>Екатерина</cp:lastModifiedBy>
  <cp:revision>1</cp:revision>
  <dcterms:created xsi:type="dcterms:W3CDTF">2024-03-15T10:07:50Z</dcterms:created>
  <dcterms:modified xsi:type="dcterms:W3CDTF">2024-03-15T10:09:43Z</dcterms:modified>
</cp:coreProperties>
</file>