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19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3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5313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698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6882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914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926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10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245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14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88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4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26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180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32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48163-E889-467C-9684-925F79AD6DE6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F207BD-A01A-4270-91D1-A78BA6529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75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в Интернете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474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96" y="452846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Соблюдайте сетевой этикет. Не старайтесь привлечь к себе внимание за счёт эпатажа. Пишите грамотно. Не оскорбляйте других, не будьте навязчивы, не позволяйте своим негативным эмоциям выходить из-под контроля. Получив оскорбительное или иное сообщение, заставляющее вас чувствовать себя некомфортно, не отвечайте на него. Никогда не участвуйте в травле: буллинг в Сети ничем не отличается от реального и одинаково опасен и для жертвы, и для агрессора.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664" y="2333896"/>
            <a:ext cx="2402756" cy="2503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93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7952860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Онлайн-друг может быть совсем не тем человеком, за кого он себя выдаёт. Злоумышленники, выдавая себя за вашего сверстника, могут пытаться выведать частную информацию о вас и членах вашей семьи. Затем, в зависимости от своих целей, они могут искать личной встречи, угрожать жертве. Прежде чем вступить в диалог с незнакомцем, обратите внимание на его возраст и число друзей в Сети; следует насторожиться, если незнакомец старше вас, имеет очень мало друзей, просит вас выслать ему какие-нибудь фото или данные, — это явные приметы злоумышленника.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404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408" y="444137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Фишинг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вид интернет-мошенничества, целью которого является получение доступа к конфиденциальным данным пользователей. Опасайтесь интернет-мошенничества: получив сообщение о выигрыше или возможности бесплатного получения какой-то вещи, не вводите пароли, номера телефонов, банковских карт или другую личную информацию. Помните: подлинные интернет-сервисы не рассылают пользователям писем с просьбами сообщить свои учётные данные, пароль и прочее.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076" y="4319451"/>
            <a:ext cx="2696463" cy="2013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270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веб-сайты предлагают пользователям для бесплатного скачивания различные приложения, игры, музыку, фильмы, документы, которые могут содержать вирусы. Избежать заражения вирусами помогают антивирусные программы.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782" y="3831771"/>
            <a:ext cx="2777672" cy="277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129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Позаботьтесь о безопасности копий важных документов, которые вы решили хранить в облаке. Отсканированные документы поместите в архив, при создании которого выберите опцию «непрерывный архив»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(solid archive)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установите для этого архива пароль. Не используйте один и тот же пароль для разных архивов.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085" y="4670743"/>
            <a:ext cx="1828800" cy="16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077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Избегайте любых деструктивных и криминальных форм сетевой активности.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921" y="2506254"/>
            <a:ext cx="2216661" cy="221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39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Помните! Защита вашей информации, ваша информационная безопасность — это прежде всего зона вашей ответственности.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901" y="2817947"/>
            <a:ext cx="3011533" cy="2579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591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6042" y="260386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69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957" y="287383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Создавая свой профиль в социальных сетях, не указывайте свой адрес, дату рождения, школу, класс. Придумывая себе логин (ник, имя пользователя), вместо имени используйте псевдоним; вы можете отразить в нём свои стремления, характер, интересы. При этом личную информацию, такую как ваша фамилия или дата рождения, включать в логин не рекомендуется.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4635" y="4383819"/>
            <a:ext cx="1605266" cy="15716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2953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627018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Пароли должны быть уникальными; цифры и спецсимволы значительно усложняют процесс их подбора злоумышленниками. В социальные сети, мессенджеры и почту безопаснее входить через приложения; ввода паролей в браузерах следует избегать. Не пользуйтесь сервисами,. которые сохраняют пароли: онлайн-сервисы для хранения паролей ненадёжны; их часто взламывают. Никому не сообщайте свои пароли. При завершении работы с общедоступным компьютером корректно выходите из учётных записей, которые вы использовали.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208" y="4065995"/>
            <a:ext cx="22479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67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831" y="548640"/>
            <a:ext cx="7212631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особенно бдительны при совершении интернет-покупок, согласовывайте все платежи с родителями. Обратите внимание на строку браузера на странице, на которой вводятся платёжные данные; проверьте, есть ли в строке браузера изображение закрытого навесного замочка — он означает безопасную передачу данных. Когда замочек открыт, защита недостаточна. Если есть изображение восклицательного знака или перечёркнутого замка, на таком сайте не стоит вводить свои данные.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5980" y="1647962"/>
            <a:ext cx="2808288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29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 персональные данные (фамилию, домашний адрес, номер телефона, название школы, номера документов и т. д.) можно вводить только на государственных сайтах или на сайтах для покупки билетов. И только в том случае, если соединение устанавливается по протоколу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оставляйте свои персональные данные на других сайтах.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655" y="4565877"/>
            <a:ext cx="2232025" cy="189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05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8660" y="24384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Старайтесь не выкладывать полную информацию (фотографии, видеозаписи) о себе и жизни своей семьи на всеобщее обозрение. Доступ к такой информации можно открывать только проверенным людям: родным, близким, друзьям и людям, с которыми вы знакомы в реальной жизни. Помните: всё, что попало в Сеть, останется там навсегда. Как правило, стереть данные из Сети невозможно. Единственный способ избежать утечки информации — не делиться ею без особой на то необходимости.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699" y="3935366"/>
            <a:ext cx="2552519" cy="255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081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791" y="383178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Учитесь различать оригинальные и поддельные сайты. Поддельные сайты могут иметь дизайн и адрес, напоминающие сайт-оригинал. Злоумышленники ждут, когда человек введёт логин и пароль на поддельном сайте. Узнав эти данные, они используют их для входа в настоящий профиль своей жертвы.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444" y="4359049"/>
            <a:ext cx="2109788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605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123" y="522514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внимательно ведите себя в онлайн-играх: игровые объекты, членство в командах, социальные связи внутри игры — всё это может стать механизмом манипуляции для мошенников и других злоумышленников. В Интернете много сайтов, содержащих аркады, головоломки, другие игры с системой начисления очков; здесь деньги не тратятся. Сайты с азартными играми, как правило, связаны с выигрышем или проигрышем денег. Привычка к азартным играм приводит к формированию у человека психологической зависимости, представляющей серьёзную социальную и медицинскую проблему.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5644" y="2608490"/>
            <a:ext cx="1621064" cy="162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5215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494" y="287383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каждый пользователь Интернета может опубликовать любую информацию, не всё, что вы видите в Сети, верно. Старайтесь мыслить критически, чтобы оценить достоверность материалов. При поиске информации по интересующему вас вопросу обращайте внимание на источник информации, отдавая предпочтение официальным сайтам. Сверяйте найденную в Сети информацию по 2-3 источникам; проверяйте, есть ли в Сети другие мнения и факты, которые противоречат ранее найденной вами информации. Не доверяйте безоговорочно сайтам с кричащими заголовками и обилием рекламы; следует насторожиться, если пользователя, щёлкнувшего на какой-либо новости, перекидывают куда-то дальше. Не посещайте сайты расистского, дискриминационного, насильственного содержания — они способны поставить под угрозу ваше психологическое и физическое здоровье.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62" y="2213490"/>
            <a:ext cx="2176803" cy="2193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980005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952</Words>
  <Application>Microsoft Office PowerPoint</Application>
  <PresentationFormat>Широкоэкранный</PresentationFormat>
  <Paragraphs>17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Trebuchet MS</vt:lpstr>
      <vt:lpstr>Wingdings 3</vt:lpstr>
      <vt:lpstr>Грань</vt:lpstr>
      <vt:lpstr>Безопасность в Интернете</vt:lpstr>
      <vt:lpstr>Создавая свой профиль в социальных сетях, не указывайте свой адрес, дату рождения, школу, класс. Придумывая себе логин (ник, имя пользователя), вместо имени используйте псевдоним; вы можете отразить в нём свои стремления, характер, интересы. При этом личную информацию, такую как ваша фамилия или дата рождения, включать в логин не рекомендуется.</vt:lpstr>
      <vt:lpstr>Пароли должны быть уникальными; цифры и спецсимволы значительно усложняют процесс их подбора злоумышленниками. В социальные сети, мессенджеры и почту безопаснее входить через приложения; ввода паролей в браузерах следует избегать. Не пользуйтесь сервисами,. которые сохраняют пароли: онлайн-сервисы для хранения паролей ненадёжны; их часто взламывают. Никому не сообщайте свои пароли. При завершении работы с общедоступным компьютером корректно выходите из учётных записей, которые вы использовали.</vt:lpstr>
      <vt:lpstr>Будьте особенно бдительны при совершении интернет-покупок, согласовывайте все платежи с родителями. Обратите внимание на строку браузера на странице, на которой вводятся платёжные данные; проверьте, есть ли в строке браузера изображение закрытого навесного замочка — он означает безопасную передачу данных. Когда замочек открыт, защита недостаточна. Если есть изображение восклицательного знака или перечёркнутого замка, на таком сайте не стоит вводить свои данные. </vt:lpstr>
      <vt:lpstr>Свои персональные данные (фамилию, домашний адрес, номер телефона, название школы, номера документов и т. д.) можно вводить только на государственных сайтах или на сайтах для покупки билетов. И только в том случае, если соединение устанавливается по протоколу HTTPS. Не оставляйте свои персональные данные на других сайтах.</vt:lpstr>
      <vt:lpstr>Старайтесь не выкладывать полную информацию (фотографии, видеозаписи) о себе и жизни своей семьи на всеобщее обозрение. Доступ к такой информации можно открывать только проверенным людям: родным, близким, друзьям и людям, с которыми вы знакомы в реальной жизни. Помните: всё, что попало в Сеть, останется там навсегда. Как правило, стереть данные из Сети невозможно. Единственный способ избежать утечки информации — не делиться ею без особой на то необходимости. </vt:lpstr>
      <vt:lpstr>Учитесь различать оригинальные и поддельные сайты. Поддельные сайты могут иметь дизайн и адрес, напоминающие сайт-оригинал. Злоумышленники ждут, когда человек введёт логин и пароль на поддельном сайте. Узнав эти данные, они используют их для входа в настоящий профиль своей жертвы. </vt:lpstr>
      <vt:lpstr>Особенно внимательно ведите себя в онлайн-играх: игровые объекты, членство в командах, социальные связи внутри игры — всё это может стать механизмом манипуляции для мошенников и других злоумышленников. В Интернете много сайтов, содержащих аркады, головоломки, другие игры с системой начисления очков; здесь деньги не тратятся. Сайты с азартными играми, как правило, связаны с выигрышем или проигрышем денег. Привычка к азартным играм приводит к формированию у человека психологической зависимости, представляющей серьёзную социальную и медицинскую проблему. </vt:lpstr>
      <vt:lpstr>Поскольку каждый пользователь Интернета может опубликовать любую информацию, не всё, что вы видите в Сети, верно. Старайтесь мыслить критически, чтобы оценить достоверность материалов. При поиске информации по интересующему вас вопросу обращайте внимание на источник информации, отдавая предпочтение официальным сайтам. Сверяйте найденную в Сети информацию по 2-3 источникам; проверяйте, есть ли в Сети другие мнения и факты, которые противоречат ранее найденной вами информации. Не доверяйте безоговорочно сайтам с кричащими заголовками и обилием рекламы; следует насторожиться, если пользователя, щёлкнувшего на какой-либо новости, перекидывают куда-то дальше. Не посещайте сайты расистского, дискриминационного, насильственного содержания — они способны поставить под угрозу ваше психологическое и физическое здоровье. </vt:lpstr>
      <vt:lpstr>Соблюдайте сетевой этикет. Не старайтесь привлечь к себе внимание за счёт эпатажа. Пишите грамотно. Не оскорбляйте других, не будьте навязчивы, не позволяйте своим негативным эмоциям выходить из-под контроля. Получив оскорбительное или иное сообщение, заставляющее вас чувствовать себя некомфортно, не отвечайте на него. Никогда не участвуйте в травле: буллинг в Сети ничем не отличается от реального и одинаково опасен и для жертвы, и для агрессора. </vt:lpstr>
      <vt:lpstr>Онлайн-друг может быть совсем не тем человеком, за кого он себя выдаёт. Злоумышленники, выдавая себя за вашего сверстника, могут пытаться выведать частную информацию о вас и членах вашей семьи. Затем, в зависимости от своих целей, они могут искать личной встречи, угрожать жертве. Прежде чем вступить в диалог с незнакомцем, обратите внимание на его возраст и число друзей в Сети; следует насторожиться, если незнакомец старше вас, имеет очень мало друзей, просит вас выслать ему какие-нибудь фото или данные, — это явные приметы злоумышленника. </vt:lpstr>
      <vt:lpstr>Фишинг — вид интернет-мошенничества, целью которого является получение доступа к конфиденциальным данным пользователей. Опасайтесь интернет-мошенничества: получив сообщение о выигрыше или возможности бесплатного получения какой-то вещи, не вводите пароли, номера телефонов, банковских карт или другую личную информацию. Помните: подлинные интернет-сервисы не рассылают пользователям писем с просьбами сообщить свои учётные данные, пароль и прочее. </vt:lpstr>
      <vt:lpstr>Многие веб-сайты предлагают пользователям для бесплатного скачивания различные приложения, игры, музыку, фильмы, документы, которые могут содержать вирусы. Избежать заражения вирусами помогают антивирусные программы. </vt:lpstr>
      <vt:lpstr>Позаботьтесь о безопасности копий важных документов, которые вы решили хранить в облаке. Отсканированные документы поместите в архив, при создании которого выберите опцию «непрерывный архив» (solid archive) и установите для этого архива пароль. Не используйте один и тот же пароль для разных архивов. </vt:lpstr>
      <vt:lpstr>Избегайте любых деструктивных и криминальных форм сетевой активности. </vt:lpstr>
      <vt:lpstr>Помните! Защита вашей информации, ваша информационная безопасность — это прежде всего зона вашей ответственности.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в Интернете</dc:title>
  <dc:creator>Екатерина</dc:creator>
  <cp:lastModifiedBy>Екатерина</cp:lastModifiedBy>
  <cp:revision>2</cp:revision>
  <dcterms:created xsi:type="dcterms:W3CDTF">2024-01-18T11:53:49Z</dcterms:created>
  <dcterms:modified xsi:type="dcterms:W3CDTF">2024-01-18T12:08:25Z</dcterms:modified>
</cp:coreProperties>
</file>