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57866A-3275-4ED4-91BA-976A135F26E3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C9D0FE-DC2B-485B-B3BA-4BCCFE4B798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293096"/>
            <a:ext cx="7851648" cy="1828800"/>
          </a:xfrm>
        </p:spPr>
        <p:txBody>
          <a:bodyPr>
            <a:noAutofit/>
          </a:bodyPr>
          <a:lstStyle/>
          <a:p>
            <a:pPr algn="just"/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Моделируемый объект: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движение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тела под действием силы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тяжести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моделирования: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закономерностей и параметров движения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модели: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математическая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 (Дифференциальные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уравнения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836712"/>
            <a:ext cx="7854696" cy="1752600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Моделируемый объект: Химическая реакция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моделирования: Визуализация и объяснение последовательности протекания реакции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модели: Символьная модель (Химическое уравнение)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854696" cy="1752600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Моделируемый объект: Электрическая цепь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моделирования: Изучение передачи электрического тока и законов электрической цепи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модели: Графическая модель (Схема электрической цепи)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19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Моделируемый объект: движение тела под действием силы тяжести  Цель моделирования: изучение закономерностей и параметров движения тела  Вид модели: математическая модель (Дифференциальные уравнения</vt:lpstr>
      <vt:lpstr>Слайд 2</vt:lpstr>
      <vt:lpstr>Слайд 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Моделируемый объект: движение тела под действием силы тяжести  Цель моделирования: изучение закономерностей и параметров движения тела  Вид модели: математическая модель (Дифференциальные уравнения</dc:title>
  <dc:creator>Екатерина</dc:creator>
  <cp:lastModifiedBy>Екатерина</cp:lastModifiedBy>
  <cp:revision>3</cp:revision>
  <dcterms:created xsi:type="dcterms:W3CDTF">2024-01-09T11:37:24Z</dcterms:created>
  <dcterms:modified xsi:type="dcterms:W3CDTF">2024-01-09T12:03:52Z</dcterms:modified>
</cp:coreProperties>
</file>