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73" r:id="rId8"/>
    <p:sldId id="274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763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87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699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458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7652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236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331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98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0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33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8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93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94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23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4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20A7D-20B3-4684-B2E3-E344EA997DA4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A9885E-65AE-4FD1-814A-44B0E7F27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45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racticum.yandex.ru/blog/vsyo-o-yazyke-programmirovaniya-python" TargetMode="External"/><Relationship Id="rId2" Type="http://schemas.openxmlformats.org/officeDocument/2006/relationships/hyperlink" Target="https://practicum.yandex.ru/blog/chem-otlichaetsya-backend-i-frontend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racticum.yandex.ru/blog/chto-takoe-protokol-http/" TargetMode="External"/><Relationship Id="rId5" Type="http://schemas.openxmlformats.org/officeDocument/2006/relationships/hyperlink" Target="https://practicum.yandex.ru/blog/yazyk-programmirovaniya-swift-dlya-ios/" TargetMode="External"/><Relationship Id="rId4" Type="http://schemas.openxmlformats.org/officeDocument/2006/relationships/hyperlink" Target="https://practicum.yandex.ru/blog/chto-takoe-java-dlya-nachinayuschih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racticum.yandex.ru/blog/chto-takoe-sql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acticum.yandex.ru/blog/chto-takoe-analiz-bolshih-dannyh/" TargetMode="External"/><Relationship Id="rId2" Type="http://schemas.openxmlformats.org/officeDocument/2006/relationships/hyperlink" Target="https://practicum.yandex.ru/blog/kto-takoy-data-scientist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racticum.yandex.ru/blog/chto-takoe-jupyter-notebook/" TargetMode="External"/><Relationship Id="rId2" Type="http://schemas.openxmlformats.org/officeDocument/2006/relationships/hyperlink" Target="https://practicum.yandex.ru/blog/professiya-analitik-dannyh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0561" y="1309262"/>
            <a:ext cx="7128792" cy="1658615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Профессии, связанные с ИКТ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69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Программист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0020"/>
            <a:ext cx="7560839" cy="38807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Программист – работник, создающий и отлаживающий программы для компьютеров и других электронных устройств. 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представляет собой последовательность команд, которые компьютер выполняет для решения той или иной задачи, технологию обработки информации. Наряду с техническим оборудованием (так называемым «железом»), набор программ является важнейшей составляющей, обеспечивающей работу компьютера.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4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004" y="260648"/>
            <a:ext cx="6705792" cy="13208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администратор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7128792" cy="38807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администратор – сотрудник, отвечающий за работоспособность и техническое обслуживание парка компьютеров, находящихся в организации. 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современный офис (да и любые высокотехнологичные производства) не-мыслим без множества компьютеров. Как правило, у каждого сотрудника таких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учрежде-ний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имеется индивидуальное компьютеризированное рабочее место, компьютеры объединены в локальную сеть внутри организации и имеют выход в Интернет.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4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Веб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дизайнер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10" y="1628800"/>
            <a:ext cx="7427068" cy="36038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Веб-дизайнер – работник, занимающийся созданием, поддержкой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дизайнерским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оформлением интернет-сайтов. </a:t>
            </a:r>
          </a:p>
          <a:p>
            <a:pPr marL="0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большинство организаций, а нередко и отдельные люди желают иметь свои сайты в компьютерной сети Интернет, так называемой «Всемирной паутине» (кстати, название профессии «веб-дизайнер» и происходит от английского слова web, буквально означающего «паутина»).</a:t>
            </a:r>
          </a:p>
        </p:txBody>
      </p:sp>
    </p:spTree>
    <p:extLst>
      <p:ext uri="{BB962C8B-B14F-4D97-AF65-F5344CB8AC3E}">
        <p14:creationId xmlns:p14="http://schemas.microsoft.com/office/powerpoint/2010/main" val="17803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77032"/>
            <a:ext cx="74523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Уникальный специалист, который может создать сайт или приложение полностью, от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фронтенда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того, что видят пользователи,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бэкенда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всего, что связано с работой сервиса.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и навыки: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знает языки программирования и разметки — HTML, CSS,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JavaScript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  <a:r>
              <a:rPr lang="ru-RU" sz="2400" dirty="0" smtClean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PHP,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</a:t>
            </a:r>
            <a:r>
              <a:rPr lang="ru-RU" sz="2400" dirty="0" smtClean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400" dirty="0" err="1" smtClean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Swift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работает с библиотеками 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фреймворками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например,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Angular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Nest.js,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работает с базами данных;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знает особенности работы разных платформ: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Android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iOS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MacOS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знает принципы работы</a:t>
            </a:r>
            <a:r>
              <a:rPr lang="ru-RU" sz="2400" dirty="0" smtClean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ru-RU" sz="2400" dirty="0" err="1" smtClean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</a:t>
            </a:r>
            <a:r>
              <a:rPr lang="ru-RU" sz="2400" dirty="0" smtClean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-протоколов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веб-серверов, чтобы понимать, как взаимодействуют компьютеры в сети. </a:t>
            </a:r>
            <a:endParaRPr lang="ru-RU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116632"/>
            <a:ext cx="6705792" cy="1320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400" b="1" dirty="0" err="1">
                <a:latin typeface="YS Text"/>
              </a:rPr>
              <a:t>Фулстек</a:t>
            </a:r>
            <a:r>
              <a:rPr lang="ru-RU" sz="4400" b="1" dirty="0">
                <a:latin typeface="YS Text"/>
              </a:rPr>
              <a:t>-разработчик</a:t>
            </a:r>
            <a:endParaRPr lang="ru-RU" sz="4400" b="1" dirty="0">
              <a:latin typeface="YS Text"/>
            </a:endParaRPr>
          </a:p>
        </p:txBody>
      </p:sp>
    </p:spTree>
    <p:extLst>
      <p:ext uri="{BB962C8B-B14F-4D97-AF65-F5344CB8AC3E}">
        <p14:creationId xmlns:p14="http://schemas.microsoft.com/office/powerpoint/2010/main" val="401182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18529"/>
            <a:ext cx="75963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Ещё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профессия, где нужна информатика. Инженер облачных сервисов создаёт отказоустойчивые облачные системы, обслуживает их и знает, как защитить инфраструктуру от внешних атак.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навыки: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управляет облачной инфраструктурой с помощью специальных сервисов, например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Monitoring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Compute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работает в операционной системе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Linux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умеет пользоваться командной строкой;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знает языки программирования, например,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SQL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язык запросов к базам данных;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обеспечивает безопасность сервиса: знает, как работают протоколы SSL, TLS, TCP, FTP, SSH, HTTP(S), DNS.</a:t>
            </a:r>
            <a:endParaRPr lang="ru-RU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45272" y="0"/>
            <a:ext cx="6705792" cy="1320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облачных сервисов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21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357745"/>
            <a:ext cx="7344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Data</a:t>
            </a:r>
            <a:r>
              <a:rPr lang="ru-RU" dirty="0" smtClean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dirty="0" err="1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Scientist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собирает, анализирует, обрабатывает и интерпретирует данные, используя математику, статистику, программирование, машинное обучение и анализ данных. Он изучает закономерности и составляет прогнозы на основе больших объёмов данных. Профессия востребована в различных областях — от промышленности до создания видеоигр.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Scientist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создать систему рекомендаций, чтобы предлагать покупателю самый интересный для него товар. Для этого он настроит алгоритм, который будет искать пользователей с похожими предпочтениями и рекомендовать товары, которые им понравились.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навыки: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знает математику, статистику и языки программирования и SQL;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работает с машинным обучением и библиотеками данных — например,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Catboost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владеет инструментами</a:t>
            </a:r>
            <a:r>
              <a:rPr lang="ru-RU" dirty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обработки больших данных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Apache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Hadoop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Mapreduce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знает английский язык на уровне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Proficiency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он необходим для чтения технической литературы.</a:t>
            </a:r>
            <a:endParaRPr lang="ru-RU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79512" y="0"/>
            <a:ext cx="6971552" cy="1320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0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24744"/>
            <a:ext cx="741682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работает с данными: собирает, обрабатывает, изучает и интерпретирует. Выводы, которые делает </a:t>
            </a:r>
            <a:r>
              <a:rPr lang="ru-RU" sz="2400" dirty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аналитик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помогают бизнесу принимать решения. Аналитик данных востребован везде, где нужно анализировать большие объёмы информации, — в науке, маркетинге,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гейминге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банковской сфере, медицине.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навыки: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знает языки программирования и SQL;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работает в</a:t>
            </a:r>
            <a:r>
              <a:rPr lang="ru-RU" sz="2400" dirty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2400" dirty="0" err="1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Jupyter</a:t>
            </a:r>
            <a:r>
              <a:rPr lang="ru-RU" sz="2400" dirty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2400" dirty="0" err="1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Notebook</a:t>
            </a:r>
            <a:r>
              <a:rPr lang="ru-RU" sz="2400" dirty="0">
                <a:solidFill>
                  <a:srgbClr val="018A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специальном инструменте для аналитиков;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знает, как визуализировать данные в виде графиков, диаграмм, схем и т. д.;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проводит A/B-тестирование.</a:t>
            </a:r>
            <a:r>
              <a:rPr lang="ru-RU" dirty="0">
                <a:latin typeface="YS Text"/>
              </a:rPr>
              <a:t/>
            </a:r>
            <a:br>
              <a:rPr lang="ru-RU" dirty="0">
                <a:latin typeface="YS Text"/>
              </a:rPr>
            </a:br>
            <a:endParaRPr lang="ru-RU" b="0" i="0" dirty="0">
              <a:effectLst/>
              <a:latin typeface="YS Text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51520" y="260648"/>
            <a:ext cx="6971552" cy="1320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81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7344816" cy="3603812"/>
          </a:xfrm>
        </p:spPr>
        <p:txBody>
          <a:bodyPr/>
          <a:lstStyle/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</a:t>
            </a:r>
            <a:r>
              <a:rPr lang="ru-RU" sz="4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endParaRPr lang="ru-RU" sz="4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1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</TotalTime>
  <Words>356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YS Text</vt:lpstr>
      <vt:lpstr>Грань</vt:lpstr>
      <vt:lpstr>«Профессии, связанные с ИКТ»</vt:lpstr>
      <vt:lpstr>Программист</vt:lpstr>
      <vt:lpstr>Системный администратор</vt:lpstr>
      <vt:lpstr>Веб дизайнер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Каким образом знания на уроку информатике и ИКТ помогут в будущей профессии.</dc:title>
  <dc:creator>Ученик</dc:creator>
  <cp:lastModifiedBy>Екатерина</cp:lastModifiedBy>
  <cp:revision>12</cp:revision>
  <dcterms:created xsi:type="dcterms:W3CDTF">2014-02-14T07:01:32Z</dcterms:created>
  <dcterms:modified xsi:type="dcterms:W3CDTF">2024-01-18T11:49:44Z</dcterms:modified>
</cp:coreProperties>
</file>