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handoutMasterIdLst>
    <p:handoutMasterId r:id="rId18"/>
  </p:handoutMasterIdLst>
  <p:sldIdLst>
    <p:sldId id="256" r:id="rId2"/>
    <p:sldId id="282" r:id="rId3"/>
    <p:sldId id="283" r:id="rId4"/>
    <p:sldId id="284" r:id="rId5"/>
    <p:sldId id="285" r:id="rId6"/>
    <p:sldId id="286" r:id="rId7"/>
    <p:sldId id="287" r:id="rId8"/>
    <p:sldId id="288" r:id="rId9"/>
    <p:sldId id="289" r:id="rId10"/>
    <p:sldId id="290" r:id="rId11"/>
    <p:sldId id="291" r:id="rId12"/>
    <p:sldId id="292" r:id="rId13"/>
    <p:sldId id="293" r:id="rId14"/>
    <p:sldId id="294" r:id="rId15"/>
    <p:sldId id="295" r:id="rId16"/>
    <p:sldId id="296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2C7C62C-6075-426B-B9CE-B65FA7FF71B9}">
          <p14:sldIdLst>
            <p14:sldId id="256"/>
            <p14:sldId id="282"/>
            <p14:sldId id="283"/>
            <p14:sldId id="284"/>
            <p14:sldId id="285"/>
            <p14:sldId id="286"/>
            <p14:sldId id="287"/>
            <p14:sldId id="288"/>
            <p14:sldId id="289"/>
            <p14:sldId id="290"/>
            <p14:sldId id="291"/>
            <p14:sldId id="292"/>
            <p14:sldId id="293"/>
            <p14:sldId id="294"/>
            <p14:sldId id="295"/>
            <p14:sldId id="29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A5896"/>
    <a:srgbClr val="F3F0ED"/>
    <a:srgbClr val="E1DAD2"/>
    <a:srgbClr val="FEFEFE"/>
    <a:srgbClr val="C1C9CD"/>
    <a:srgbClr val="7C96A3"/>
    <a:srgbClr val="FFFFFF"/>
    <a:srgbClr val="003374"/>
    <a:srgbClr val="385592"/>
    <a:srgbClr val="173A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8" d="100"/>
          <a:sy n="88" d="100"/>
        </p:scale>
        <p:origin x="1291" y="5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2952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4210EFB-E23D-428B-A98A-65325C6A65A3}" type="doc">
      <dgm:prSet loTypeId="urn:microsoft.com/office/officeart/2005/8/layout/hierarchy3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0A50B021-4CD7-4A60-ABAB-1E36A3CC3071}">
      <dgm:prSet phldrT="[Текст]"/>
      <dgm:spPr/>
      <dgm:t>
        <a:bodyPr/>
        <a:lstStyle/>
        <a:p>
          <a:r>
            <a:rPr lang="ru-RU" dirty="0" smtClean="0"/>
            <a:t>Передающая часть</a:t>
          </a:r>
          <a:endParaRPr lang="ru-RU" dirty="0"/>
        </a:p>
      </dgm:t>
    </dgm:pt>
    <dgm:pt modelId="{FCAE8603-1DE5-43F5-9FED-65710381128A}" type="parTrans" cxnId="{F7D4B355-159B-4697-B7D6-16598C2607A6}">
      <dgm:prSet/>
      <dgm:spPr/>
      <dgm:t>
        <a:bodyPr/>
        <a:lstStyle/>
        <a:p>
          <a:endParaRPr lang="ru-RU"/>
        </a:p>
      </dgm:t>
    </dgm:pt>
    <dgm:pt modelId="{3366320F-B78F-41AC-8E5C-5848E489FE88}" type="sibTrans" cxnId="{F7D4B355-159B-4697-B7D6-16598C2607A6}">
      <dgm:prSet/>
      <dgm:spPr/>
      <dgm:t>
        <a:bodyPr/>
        <a:lstStyle/>
        <a:p>
          <a:endParaRPr lang="ru-RU"/>
        </a:p>
      </dgm:t>
    </dgm:pt>
    <dgm:pt modelId="{B5FDB32D-6B41-406C-852E-86226FDD69EE}">
      <dgm:prSet phldrT="[Текст]"/>
      <dgm:spPr/>
      <dgm:t>
        <a:bodyPr/>
        <a:lstStyle/>
        <a:p>
          <a:r>
            <a:rPr lang="ru-RU" dirty="0" smtClean="0"/>
            <a:t>принять от центрального процессора блок данных и адрес назначения</a:t>
          </a:r>
          <a:endParaRPr lang="ru-RU" dirty="0"/>
        </a:p>
      </dgm:t>
    </dgm:pt>
    <dgm:pt modelId="{3AE6C645-63B8-4759-9483-59DE0C3A8B6E}" type="parTrans" cxnId="{83AABB26-4F94-43FA-B7E1-838BE6D17417}">
      <dgm:prSet/>
      <dgm:spPr/>
      <dgm:t>
        <a:bodyPr/>
        <a:lstStyle/>
        <a:p>
          <a:endParaRPr lang="ru-RU"/>
        </a:p>
      </dgm:t>
    </dgm:pt>
    <dgm:pt modelId="{686444CB-E00B-4C08-A63E-BD4068353D50}" type="sibTrans" cxnId="{83AABB26-4F94-43FA-B7E1-838BE6D17417}">
      <dgm:prSet/>
      <dgm:spPr/>
      <dgm:t>
        <a:bodyPr/>
        <a:lstStyle/>
        <a:p>
          <a:endParaRPr lang="ru-RU"/>
        </a:p>
      </dgm:t>
    </dgm:pt>
    <dgm:pt modelId="{22C558BC-C76C-4615-8DA6-1A30BC013CCC}">
      <dgm:prSet phldrT="[Текст]"/>
      <dgm:spPr/>
      <dgm:t>
        <a:bodyPr/>
        <a:lstStyle/>
        <a:p>
          <a:r>
            <a:rPr lang="ru-RU" dirty="0" smtClean="0"/>
            <a:t>сформировать кадр (добавить свой адрес в поле адреса источника, контрольную сумму)</a:t>
          </a:r>
          <a:endParaRPr lang="ru-RU" dirty="0"/>
        </a:p>
      </dgm:t>
    </dgm:pt>
    <dgm:pt modelId="{B5B82FDF-0B27-4136-8893-A30F6A0A6F8E}" type="parTrans" cxnId="{6BE27DC5-E06D-47E3-8A70-EA2C8F2C2FA7}">
      <dgm:prSet/>
      <dgm:spPr/>
      <dgm:t>
        <a:bodyPr/>
        <a:lstStyle/>
        <a:p>
          <a:endParaRPr lang="ru-RU"/>
        </a:p>
      </dgm:t>
    </dgm:pt>
    <dgm:pt modelId="{8DC8FBEB-C150-4272-B30B-7B14B8B29831}" type="sibTrans" cxnId="{6BE27DC5-E06D-47E3-8A70-EA2C8F2C2FA7}">
      <dgm:prSet/>
      <dgm:spPr/>
      <dgm:t>
        <a:bodyPr/>
        <a:lstStyle/>
        <a:p>
          <a:endParaRPr lang="ru-RU"/>
        </a:p>
      </dgm:t>
    </dgm:pt>
    <dgm:pt modelId="{87B8DE6D-1782-48DC-B59F-3119496D4411}">
      <dgm:prSet phldrT="[Текст]"/>
      <dgm:spPr/>
      <dgm:t>
        <a:bodyPr/>
        <a:lstStyle/>
        <a:p>
          <a:r>
            <a:rPr lang="ru-RU" dirty="0" smtClean="0"/>
            <a:t>Принимающая часть</a:t>
          </a:r>
          <a:endParaRPr lang="ru-RU" dirty="0"/>
        </a:p>
      </dgm:t>
    </dgm:pt>
    <dgm:pt modelId="{1588373F-3D2C-4024-971B-73C7CBDC4B9E}" type="parTrans" cxnId="{BDD912C7-F483-487F-A8D9-6D7FD51179C1}">
      <dgm:prSet/>
      <dgm:spPr/>
      <dgm:t>
        <a:bodyPr/>
        <a:lstStyle/>
        <a:p>
          <a:endParaRPr lang="ru-RU"/>
        </a:p>
      </dgm:t>
    </dgm:pt>
    <dgm:pt modelId="{3C6F308A-198F-4A3F-9900-A6F658BFE4E5}" type="sibTrans" cxnId="{BDD912C7-F483-487F-A8D9-6D7FD51179C1}">
      <dgm:prSet/>
      <dgm:spPr/>
      <dgm:t>
        <a:bodyPr/>
        <a:lstStyle/>
        <a:p>
          <a:endParaRPr lang="ru-RU"/>
        </a:p>
      </dgm:t>
    </dgm:pt>
    <dgm:pt modelId="{BCF4657C-9F2A-4DA0-8C07-C09EB636DA8A}">
      <dgm:prSet phldrT="[Текст]"/>
      <dgm:spPr/>
      <dgm:t>
        <a:bodyPr/>
        <a:lstStyle/>
        <a:p>
          <a:r>
            <a:rPr lang="ru-RU" dirty="0" smtClean="0"/>
            <a:t>просмотр заголовков всех кадров, проходящих в линии</a:t>
          </a:r>
          <a:endParaRPr lang="ru-RU" dirty="0"/>
        </a:p>
      </dgm:t>
    </dgm:pt>
    <dgm:pt modelId="{0E2546D9-24D8-42DC-BFBF-55A8C8654C98}" type="parTrans" cxnId="{7637AF66-A098-443C-8A9D-740B3115C3D9}">
      <dgm:prSet/>
      <dgm:spPr/>
      <dgm:t>
        <a:bodyPr/>
        <a:lstStyle/>
        <a:p>
          <a:endParaRPr lang="ru-RU"/>
        </a:p>
      </dgm:t>
    </dgm:pt>
    <dgm:pt modelId="{0E4F2BAA-85F2-40E4-940B-B52573D0EB2B}" type="sibTrans" cxnId="{7637AF66-A098-443C-8A9D-740B3115C3D9}">
      <dgm:prSet/>
      <dgm:spPr/>
      <dgm:t>
        <a:bodyPr/>
        <a:lstStyle/>
        <a:p>
          <a:endParaRPr lang="ru-RU"/>
        </a:p>
      </dgm:t>
    </dgm:pt>
    <dgm:pt modelId="{69C46272-2B68-41A2-828F-474D00DADDDE}">
      <dgm:prSet phldrT="[Текст]"/>
      <dgm:spPr/>
      <dgm:t>
        <a:bodyPr/>
        <a:lstStyle/>
        <a:p>
          <a:r>
            <a:rPr lang="ru-RU" dirty="0" smtClean="0"/>
            <a:t>извлечение из линии кадров, адресованных данному узлу</a:t>
          </a:r>
          <a:endParaRPr lang="ru-RU" dirty="0"/>
        </a:p>
      </dgm:t>
    </dgm:pt>
    <dgm:pt modelId="{7A509739-3CD0-4DAE-9F84-1D0ED96D7920}" type="parTrans" cxnId="{2B95FF2D-5D3D-49DA-959F-87B04230E2CB}">
      <dgm:prSet/>
      <dgm:spPr/>
      <dgm:t>
        <a:bodyPr/>
        <a:lstStyle/>
        <a:p>
          <a:endParaRPr lang="ru-RU"/>
        </a:p>
      </dgm:t>
    </dgm:pt>
    <dgm:pt modelId="{ED4CC109-902A-4889-8019-FD0B781B3EDB}" type="sibTrans" cxnId="{2B95FF2D-5D3D-49DA-959F-87B04230E2CB}">
      <dgm:prSet/>
      <dgm:spPr/>
      <dgm:t>
        <a:bodyPr/>
        <a:lstStyle/>
        <a:p>
          <a:endParaRPr lang="ru-RU"/>
        </a:p>
      </dgm:t>
    </dgm:pt>
    <dgm:pt modelId="{22A7EACD-D417-4A8D-AB6F-9F0DEDF5A58A}">
      <dgm:prSet/>
      <dgm:spPr/>
      <dgm:t>
        <a:bodyPr/>
        <a:lstStyle/>
        <a:p>
          <a:r>
            <a:rPr lang="ru-RU" dirty="0" smtClean="0"/>
            <a:t>получить доступ к среде передачи</a:t>
          </a:r>
          <a:endParaRPr lang="ru-RU" dirty="0"/>
        </a:p>
      </dgm:t>
    </dgm:pt>
    <dgm:pt modelId="{38EE8FF6-5A11-49DC-A684-185A8657398D}" type="parTrans" cxnId="{154439AC-DAE5-4B36-8B12-FF3410CF132E}">
      <dgm:prSet/>
      <dgm:spPr/>
      <dgm:t>
        <a:bodyPr/>
        <a:lstStyle/>
        <a:p>
          <a:endParaRPr lang="ru-RU"/>
        </a:p>
      </dgm:t>
    </dgm:pt>
    <dgm:pt modelId="{11E3187F-EF52-4577-88AE-A4FBA2A9B23E}" type="sibTrans" cxnId="{154439AC-DAE5-4B36-8B12-FF3410CF132E}">
      <dgm:prSet/>
      <dgm:spPr/>
      <dgm:t>
        <a:bodyPr/>
        <a:lstStyle/>
        <a:p>
          <a:endParaRPr lang="ru-RU"/>
        </a:p>
      </dgm:t>
    </dgm:pt>
    <dgm:pt modelId="{4A93FCE4-737A-4A9A-8976-EF9E3F8DF247}">
      <dgm:prSet/>
      <dgm:spPr/>
      <dgm:t>
        <a:bodyPr/>
        <a:lstStyle/>
        <a:p>
          <a:r>
            <a:rPr lang="ru-RU" dirty="0" smtClean="0"/>
            <a:t>передать кадр</a:t>
          </a:r>
          <a:endParaRPr lang="ru-RU" dirty="0"/>
        </a:p>
      </dgm:t>
    </dgm:pt>
    <dgm:pt modelId="{C442F915-3B45-41D6-81B5-DDF0DBB3935C}" type="parTrans" cxnId="{36D99B37-36FE-45AF-A69A-12569762BF69}">
      <dgm:prSet/>
      <dgm:spPr/>
      <dgm:t>
        <a:bodyPr/>
        <a:lstStyle/>
        <a:p>
          <a:endParaRPr lang="ru-RU"/>
        </a:p>
      </dgm:t>
    </dgm:pt>
    <dgm:pt modelId="{E25A5B1D-5FEB-4FDD-ADB6-606AC93C7F30}" type="sibTrans" cxnId="{36D99B37-36FE-45AF-A69A-12569762BF69}">
      <dgm:prSet/>
      <dgm:spPr/>
      <dgm:t>
        <a:bodyPr/>
        <a:lstStyle/>
        <a:p>
          <a:endParaRPr lang="ru-RU"/>
        </a:p>
      </dgm:t>
    </dgm:pt>
    <dgm:pt modelId="{5F2B56F4-D4BD-4D79-9BCC-8FC092990EA1}">
      <dgm:prSet/>
      <dgm:spPr/>
      <dgm:t>
        <a:bodyPr/>
        <a:lstStyle/>
        <a:p>
          <a:r>
            <a:rPr lang="ru-RU" dirty="0" smtClean="0"/>
            <a:t>в случае обнаружения коллизии повторить передачу</a:t>
          </a:r>
          <a:endParaRPr lang="ru-RU" dirty="0"/>
        </a:p>
      </dgm:t>
    </dgm:pt>
    <dgm:pt modelId="{1CB79F58-34CB-4FC3-9ED8-A8DF10DB48FC}" type="parTrans" cxnId="{E222674C-218C-4D36-9BBB-742BB808EFC5}">
      <dgm:prSet/>
      <dgm:spPr/>
      <dgm:t>
        <a:bodyPr/>
        <a:lstStyle/>
        <a:p>
          <a:endParaRPr lang="ru-RU"/>
        </a:p>
      </dgm:t>
    </dgm:pt>
    <dgm:pt modelId="{F1B89434-253E-46E5-A3C7-5ECB11A2A4C8}" type="sibTrans" cxnId="{E222674C-218C-4D36-9BBB-742BB808EFC5}">
      <dgm:prSet/>
      <dgm:spPr/>
      <dgm:t>
        <a:bodyPr/>
        <a:lstStyle/>
        <a:p>
          <a:endParaRPr lang="ru-RU"/>
        </a:p>
      </dgm:t>
    </dgm:pt>
    <dgm:pt modelId="{B3A7CD44-D256-44DB-846E-819933BAB8FB}">
      <dgm:prSet/>
      <dgm:spPr/>
      <dgm:t>
        <a:bodyPr/>
        <a:lstStyle/>
        <a:p>
          <a:r>
            <a:rPr lang="ru-RU" dirty="0" smtClean="0"/>
            <a:t>сообщить процессору об успехе или невозможности передачи</a:t>
          </a:r>
          <a:endParaRPr lang="ru-RU" dirty="0"/>
        </a:p>
      </dgm:t>
    </dgm:pt>
    <dgm:pt modelId="{32C406FB-BF68-4B67-B46D-5A64CA8E0461}" type="parTrans" cxnId="{22075AA6-7137-4A4B-905E-606B4BCCFF49}">
      <dgm:prSet/>
      <dgm:spPr/>
      <dgm:t>
        <a:bodyPr/>
        <a:lstStyle/>
        <a:p>
          <a:endParaRPr lang="ru-RU"/>
        </a:p>
      </dgm:t>
    </dgm:pt>
    <dgm:pt modelId="{8BF0CFDA-A693-4478-9A5E-183BE826FCA6}" type="sibTrans" cxnId="{22075AA6-7137-4A4B-905E-606B4BCCFF49}">
      <dgm:prSet/>
      <dgm:spPr/>
      <dgm:t>
        <a:bodyPr/>
        <a:lstStyle/>
        <a:p>
          <a:endParaRPr lang="ru-RU"/>
        </a:p>
      </dgm:t>
    </dgm:pt>
    <dgm:pt modelId="{4AA9ED6D-1646-4AAC-B82A-2F21CEAAF604}">
      <dgm:prSet/>
      <dgm:spPr/>
      <dgm:t>
        <a:bodyPr/>
        <a:lstStyle/>
        <a:p>
          <a:r>
            <a:rPr lang="ru-RU" dirty="0" smtClean="0"/>
            <a:t>помещение кадра в собственный буфер памяти</a:t>
          </a:r>
          <a:endParaRPr lang="ru-RU" dirty="0"/>
        </a:p>
      </dgm:t>
    </dgm:pt>
    <dgm:pt modelId="{F0113E09-D661-4B13-BC07-EEE14BA82001}" type="parTrans" cxnId="{7FA3A9AF-6A51-4140-BBA5-3CD55FEA7CE6}">
      <dgm:prSet/>
      <dgm:spPr/>
      <dgm:t>
        <a:bodyPr/>
        <a:lstStyle/>
        <a:p>
          <a:endParaRPr lang="ru-RU"/>
        </a:p>
      </dgm:t>
    </dgm:pt>
    <dgm:pt modelId="{8F263D6A-8F00-4201-804A-F6BAFE0D85BA}" type="sibTrans" cxnId="{7FA3A9AF-6A51-4140-BBA5-3CD55FEA7CE6}">
      <dgm:prSet/>
      <dgm:spPr/>
      <dgm:t>
        <a:bodyPr/>
        <a:lstStyle/>
        <a:p>
          <a:endParaRPr lang="ru-RU"/>
        </a:p>
      </dgm:t>
    </dgm:pt>
    <dgm:pt modelId="{57F220B0-3B25-40A1-8DF9-94E2CE8A0929}">
      <dgm:prSet/>
      <dgm:spPr/>
      <dgm:t>
        <a:bodyPr/>
        <a:lstStyle/>
        <a:p>
          <a:r>
            <a:rPr lang="ru-RU" dirty="0" smtClean="0"/>
            <a:t>проверка кадра на отсутствие ошибок</a:t>
          </a:r>
          <a:endParaRPr lang="ru-RU" dirty="0"/>
        </a:p>
      </dgm:t>
    </dgm:pt>
    <dgm:pt modelId="{2D5F8954-FC74-4D57-8218-4C26CE363234}" type="parTrans" cxnId="{7E0F10BC-4771-4278-BDCB-D31D2E54DF91}">
      <dgm:prSet/>
      <dgm:spPr/>
      <dgm:t>
        <a:bodyPr/>
        <a:lstStyle/>
        <a:p>
          <a:endParaRPr lang="ru-RU"/>
        </a:p>
      </dgm:t>
    </dgm:pt>
    <dgm:pt modelId="{B639CDCA-2B7C-4FBB-AB02-EDEA4D670612}" type="sibTrans" cxnId="{7E0F10BC-4771-4278-BDCB-D31D2E54DF91}">
      <dgm:prSet/>
      <dgm:spPr/>
      <dgm:t>
        <a:bodyPr/>
        <a:lstStyle/>
        <a:p>
          <a:endParaRPr lang="ru-RU"/>
        </a:p>
      </dgm:t>
    </dgm:pt>
    <dgm:pt modelId="{0FF00AF1-CA5D-4379-B32D-D1066EDE8017}">
      <dgm:prSet/>
      <dgm:spPr/>
      <dgm:t>
        <a:bodyPr/>
        <a:lstStyle/>
        <a:p>
          <a:r>
            <a:rPr lang="ru-RU" dirty="0" smtClean="0"/>
            <a:t>уведомление центрального процессора о приеме кадра</a:t>
          </a:r>
          <a:endParaRPr lang="ru-RU" dirty="0"/>
        </a:p>
      </dgm:t>
    </dgm:pt>
    <dgm:pt modelId="{F721CFBF-D96F-4B12-ADB4-B3EA59E8E59A}" type="parTrans" cxnId="{9F1AF899-0E84-430E-835B-6DE5D33E3D43}">
      <dgm:prSet/>
      <dgm:spPr/>
      <dgm:t>
        <a:bodyPr/>
        <a:lstStyle/>
        <a:p>
          <a:endParaRPr lang="ru-RU"/>
        </a:p>
      </dgm:t>
    </dgm:pt>
    <dgm:pt modelId="{56419E35-8512-4D39-82C1-7C3E560085EC}" type="sibTrans" cxnId="{9F1AF899-0E84-430E-835B-6DE5D33E3D43}">
      <dgm:prSet/>
      <dgm:spPr/>
      <dgm:t>
        <a:bodyPr/>
        <a:lstStyle/>
        <a:p>
          <a:endParaRPr lang="ru-RU"/>
        </a:p>
      </dgm:t>
    </dgm:pt>
    <dgm:pt modelId="{1231BB60-692E-435C-A392-F6AEE732EC50}">
      <dgm:prSet/>
      <dgm:spPr/>
      <dgm:t>
        <a:bodyPr/>
        <a:lstStyle/>
        <a:p>
          <a:r>
            <a:rPr lang="ru-RU" dirty="0" smtClean="0"/>
            <a:t>передача кадра из локального буфера адаптера в системную память</a:t>
          </a:r>
          <a:endParaRPr lang="ru-RU" dirty="0"/>
        </a:p>
      </dgm:t>
    </dgm:pt>
    <dgm:pt modelId="{5DEB1CFC-A438-4092-BD71-A8628737BEB7}" type="parTrans" cxnId="{1614443C-8619-4E4B-87D6-77B65766AEBB}">
      <dgm:prSet/>
      <dgm:spPr/>
      <dgm:t>
        <a:bodyPr/>
        <a:lstStyle/>
        <a:p>
          <a:endParaRPr lang="ru-RU"/>
        </a:p>
      </dgm:t>
    </dgm:pt>
    <dgm:pt modelId="{FA0E9FBB-3C0D-4AF7-8464-BCFD50768C58}" type="sibTrans" cxnId="{1614443C-8619-4E4B-87D6-77B65766AEBB}">
      <dgm:prSet/>
      <dgm:spPr/>
      <dgm:t>
        <a:bodyPr/>
        <a:lstStyle/>
        <a:p>
          <a:endParaRPr lang="ru-RU"/>
        </a:p>
      </dgm:t>
    </dgm:pt>
    <dgm:pt modelId="{392F2726-DAEC-4974-A888-E80DF525798D}" type="pres">
      <dgm:prSet presAssocID="{84210EFB-E23D-428B-A98A-65325C6A65A3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873BCDFE-22C1-4861-A174-F8A0F990C85F}" type="pres">
      <dgm:prSet presAssocID="{0A50B021-4CD7-4A60-ABAB-1E36A3CC3071}" presName="root" presStyleCnt="0"/>
      <dgm:spPr/>
    </dgm:pt>
    <dgm:pt modelId="{6D606306-FFAD-4F54-8AC2-3A9D2291FA39}" type="pres">
      <dgm:prSet presAssocID="{0A50B021-4CD7-4A60-ABAB-1E36A3CC3071}" presName="rootComposite" presStyleCnt="0"/>
      <dgm:spPr/>
    </dgm:pt>
    <dgm:pt modelId="{EBFBF5A4-D7EC-4F0F-A1A8-850AE765D8B0}" type="pres">
      <dgm:prSet presAssocID="{0A50B021-4CD7-4A60-ABAB-1E36A3CC3071}" presName="rootText" presStyleLbl="node1" presStyleIdx="0" presStyleCnt="2" custScaleX="420381" custLinFactNeighborX="-44406" custLinFactNeighborY="2908"/>
      <dgm:spPr/>
      <dgm:t>
        <a:bodyPr/>
        <a:lstStyle/>
        <a:p>
          <a:endParaRPr lang="ru-RU"/>
        </a:p>
      </dgm:t>
    </dgm:pt>
    <dgm:pt modelId="{62C81372-7917-4AAE-AB7A-E7962AF01FAD}" type="pres">
      <dgm:prSet presAssocID="{0A50B021-4CD7-4A60-ABAB-1E36A3CC3071}" presName="rootConnector" presStyleLbl="node1" presStyleIdx="0" presStyleCnt="2"/>
      <dgm:spPr/>
      <dgm:t>
        <a:bodyPr/>
        <a:lstStyle/>
        <a:p>
          <a:endParaRPr lang="ru-RU"/>
        </a:p>
      </dgm:t>
    </dgm:pt>
    <dgm:pt modelId="{3F3D78C7-95A2-4F8D-8E30-491A6E95E529}" type="pres">
      <dgm:prSet presAssocID="{0A50B021-4CD7-4A60-ABAB-1E36A3CC3071}" presName="childShape" presStyleCnt="0"/>
      <dgm:spPr/>
    </dgm:pt>
    <dgm:pt modelId="{5D46D37B-9CB3-4D90-9E2E-537925A770F9}" type="pres">
      <dgm:prSet presAssocID="{3AE6C645-63B8-4759-9483-59DE0C3A8B6E}" presName="Name13" presStyleLbl="parChTrans1D2" presStyleIdx="0" presStyleCnt="12"/>
      <dgm:spPr/>
      <dgm:t>
        <a:bodyPr/>
        <a:lstStyle/>
        <a:p>
          <a:endParaRPr lang="ru-RU"/>
        </a:p>
      </dgm:t>
    </dgm:pt>
    <dgm:pt modelId="{87BCFFD0-B8DF-4585-AF90-2D69B92B3971}" type="pres">
      <dgm:prSet presAssocID="{B5FDB32D-6B41-406C-852E-86226FDD69EE}" presName="childText" presStyleLbl="bgAcc1" presStyleIdx="0" presStyleCnt="12" custScaleX="654825" custScaleY="246630" custLinFactNeighborX="-60198" custLinFactNeighborY="3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4AD301-A3DF-4CC1-B438-217834B9EC1D}" type="pres">
      <dgm:prSet presAssocID="{B5B82FDF-0B27-4136-8893-A30F6A0A6F8E}" presName="Name13" presStyleLbl="parChTrans1D2" presStyleIdx="1" presStyleCnt="12"/>
      <dgm:spPr/>
      <dgm:t>
        <a:bodyPr/>
        <a:lstStyle/>
        <a:p>
          <a:endParaRPr lang="ru-RU"/>
        </a:p>
      </dgm:t>
    </dgm:pt>
    <dgm:pt modelId="{5FA2B6DC-F8D5-477D-85EF-89146AF52D0B}" type="pres">
      <dgm:prSet presAssocID="{22C558BC-C76C-4615-8DA6-1A30BC013CCC}" presName="childText" presStyleLbl="bgAcc1" presStyleIdx="1" presStyleCnt="12" custScaleX="654825" custScaleY="246630" custLinFactNeighborX="-60198" custLinFactNeighborY="3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C56320-A648-4CC4-B427-5B0EDBADC6C8}" type="pres">
      <dgm:prSet presAssocID="{38EE8FF6-5A11-49DC-A684-185A8657398D}" presName="Name13" presStyleLbl="parChTrans1D2" presStyleIdx="2" presStyleCnt="12"/>
      <dgm:spPr/>
      <dgm:t>
        <a:bodyPr/>
        <a:lstStyle/>
        <a:p>
          <a:endParaRPr lang="ru-RU"/>
        </a:p>
      </dgm:t>
    </dgm:pt>
    <dgm:pt modelId="{519D5734-1BB9-4482-BE79-33AEAE129B6D}" type="pres">
      <dgm:prSet presAssocID="{22A7EACD-D417-4A8D-AB6F-9F0DEDF5A58A}" presName="childText" presStyleLbl="bgAcc1" presStyleIdx="2" presStyleCnt="12" custScaleX="654825" custScaleY="246630" custLinFactNeighborX="-60198" custLinFactNeighborY="3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73426F-B723-45A6-943D-E88FB772F31D}" type="pres">
      <dgm:prSet presAssocID="{C442F915-3B45-41D6-81B5-DDF0DBB3935C}" presName="Name13" presStyleLbl="parChTrans1D2" presStyleIdx="3" presStyleCnt="12"/>
      <dgm:spPr/>
      <dgm:t>
        <a:bodyPr/>
        <a:lstStyle/>
        <a:p>
          <a:endParaRPr lang="ru-RU"/>
        </a:p>
      </dgm:t>
    </dgm:pt>
    <dgm:pt modelId="{B7A8513A-2FD9-4CD2-89E2-6C3F6894964C}" type="pres">
      <dgm:prSet presAssocID="{4A93FCE4-737A-4A9A-8976-EF9E3F8DF247}" presName="childText" presStyleLbl="bgAcc1" presStyleIdx="3" presStyleCnt="12" custScaleX="654825" custScaleY="246630" custLinFactNeighborX="-60198" custLinFactNeighborY="3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9E3DD6-BA88-41C2-8B0C-50C2B74B248B}" type="pres">
      <dgm:prSet presAssocID="{1CB79F58-34CB-4FC3-9ED8-A8DF10DB48FC}" presName="Name13" presStyleLbl="parChTrans1D2" presStyleIdx="4" presStyleCnt="12"/>
      <dgm:spPr/>
      <dgm:t>
        <a:bodyPr/>
        <a:lstStyle/>
        <a:p>
          <a:endParaRPr lang="ru-RU"/>
        </a:p>
      </dgm:t>
    </dgm:pt>
    <dgm:pt modelId="{9F11B0B5-A4C5-4568-8359-5CF7E6F4CC08}" type="pres">
      <dgm:prSet presAssocID="{5F2B56F4-D4BD-4D79-9BCC-8FC092990EA1}" presName="childText" presStyleLbl="bgAcc1" presStyleIdx="4" presStyleCnt="12" custScaleX="654825" custScaleY="246630" custLinFactNeighborX="-60198" custLinFactNeighborY="3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04E244-CB3C-44D9-8702-B85FD789B9AD}" type="pres">
      <dgm:prSet presAssocID="{32C406FB-BF68-4B67-B46D-5A64CA8E0461}" presName="Name13" presStyleLbl="parChTrans1D2" presStyleIdx="5" presStyleCnt="12"/>
      <dgm:spPr/>
      <dgm:t>
        <a:bodyPr/>
        <a:lstStyle/>
        <a:p>
          <a:endParaRPr lang="ru-RU"/>
        </a:p>
      </dgm:t>
    </dgm:pt>
    <dgm:pt modelId="{2B8246D8-6204-44FC-A22F-590F3C3B8A85}" type="pres">
      <dgm:prSet presAssocID="{B3A7CD44-D256-44DB-846E-819933BAB8FB}" presName="childText" presStyleLbl="bgAcc1" presStyleIdx="5" presStyleCnt="12" custScaleX="654825" custScaleY="246630" custLinFactNeighborX="-60198" custLinFactNeighborY="3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502C50-FB4E-4FA1-AFD1-04CE9E4CEB70}" type="pres">
      <dgm:prSet presAssocID="{87B8DE6D-1782-48DC-B59F-3119496D4411}" presName="root" presStyleCnt="0"/>
      <dgm:spPr/>
    </dgm:pt>
    <dgm:pt modelId="{14919702-F1F2-4972-9303-89C9C4C0792A}" type="pres">
      <dgm:prSet presAssocID="{87B8DE6D-1782-48DC-B59F-3119496D4411}" presName="rootComposite" presStyleCnt="0"/>
      <dgm:spPr/>
    </dgm:pt>
    <dgm:pt modelId="{96B76C64-BC6D-41B2-82E1-95EBE66336B1}" type="pres">
      <dgm:prSet presAssocID="{87B8DE6D-1782-48DC-B59F-3119496D4411}" presName="rootText" presStyleLbl="node1" presStyleIdx="1" presStyleCnt="2" custScaleX="420381"/>
      <dgm:spPr/>
      <dgm:t>
        <a:bodyPr/>
        <a:lstStyle/>
        <a:p>
          <a:endParaRPr lang="ru-RU"/>
        </a:p>
      </dgm:t>
    </dgm:pt>
    <dgm:pt modelId="{27717CC9-128F-487E-8503-A472F19F3BCC}" type="pres">
      <dgm:prSet presAssocID="{87B8DE6D-1782-48DC-B59F-3119496D4411}" presName="rootConnector" presStyleLbl="node1" presStyleIdx="1" presStyleCnt="2"/>
      <dgm:spPr/>
      <dgm:t>
        <a:bodyPr/>
        <a:lstStyle/>
        <a:p>
          <a:endParaRPr lang="ru-RU"/>
        </a:p>
      </dgm:t>
    </dgm:pt>
    <dgm:pt modelId="{E783C20F-9B14-49FB-ACB4-F298708B4C9A}" type="pres">
      <dgm:prSet presAssocID="{87B8DE6D-1782-48DC-B59F-3119496D4411}" presName="childShape" presStyleCnt="0"/>
      <dgm:spPr/>
    </dgm:pt>
    <dgm:pt modelId="{9E28E5AB-64E6-4F2E-B90B-E453A6CF1028}" type="pres">
      <dgm:prSet presAssocID="{0E2546D9-24D8-42DC-BFBF-55A8C8654C98}" presName="Name13" presStyleLbl="parChTrans1D2" presStyleIdx="6" presStyleCnt="12"/>
      <dgm:spPr/>
      <dgm:t>
        <a:bodyPr/>
        <a:lstStyle/>
        <a:p>
          <a:endParaRPr lang="ru-RU"/>
        </a:p>
      </dgm:t>
    </dgm:pt>
    <dgm:pt modelId="{C1B15E6F-F1B5-424A-8534-D33ACF4D694D}" type="pres">
      <dgm:prSet presAssocID="{BCF4657C-9F2A-4DA0-8C07-C09EB636DA8A}" presName="childText" presStyleLbl="bgAcc1" presStyleIdx="6" presStyleCnt="12" custScaleX="654825" custScaleY="2466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6B70A0-1298-4745-AB98-13F70573411A}" type="pres">
      <dgm:prSet presAssocID="{7A509739-3CD0-4DAE-9F84-1D0ED96D7920}" presName="Name13" presStyleLbl="parChTrans1D2" presStyleIdx="7" presStyleCnt="12"/>
      <dgm:spPr/>
      <dgm:t>
        <a:bodyPr/>
        <a:lstStyle/>
        <a:p>
          <a:endParaRPr lang="ru-RU"/>
        </a:p>
      </dgm:t>
    </dgm:pt>
    <dgm:pt modelId="{2AEC339C-401D-4161-80BB-B20A1417E529}" type="pres">
      <dgm:prSet presAssocID="{69C46272-2B68-41A2-828F-474D00DADDDE}" presName="childText" presStyleLbl="bgAcc1" presStyleIdx="7" presStyleCnt="12" custScaleX="654825" custScaleY="2466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2B9B3C-207A-4EC0-8379-DEFF800DADDE}" type="pres">
      <dgm:prSet presAssocID="{F0113E09-D661-4B13-BC07-EEE14BA82001}" presName="Name13" presStyleLbl="parChTrans1D2" presStyleIdx="8" presStyleCnt="12"/>
      <dgm:spPr/>
      <dgm:t>
        <a:bodyPr/>
        <a:lstStyle/>
        <a:p>
          <a:endParaRPr lang="ru-RU"/>
        </a:p>
      </dgm:t>
    </dgm:pt>
    <dgm:pt modelId="{FCB2B25E-AB1B-4709-AA50-ECD7C32CFAA3}" type="pres">
      <dgm:prSet presAssocID="{4AA9ED6D-1646-4AAC-B82A-2F21CEAAF604}" presName="childText" presStyleLbl="bgAcc1" presStyleIdx="8" presStyleCnt="12" custScaleX="654825" custScaleY="2466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1BECFD-4EA7-48A4-BE36-9CB9FF941915}" type="pres">
      <dgm:prSet presAssocID="{2D5F8954-FC74-4D57-8218-4C26CE363234}" presName="Name13" presStyleLbl="parChTrans1D2" presStyleIdx="9" presStyleCnt="12"/>
      <dgm:spPr/>
      <dgm:t>
        <a:bodyPr/>
        <a:lstStyle/>
        <a:p>
          <a:endParaRPr lang="ru-RU"/>
        </a:p>
      </dgm:t>
    </dgm:pt>
    <dgm:pt modelId="{9D3C16FA-E222-4E49-A248-A2A44D330BEF}" type="pres">
      <dgm:prSet presAssocID="{57F220B0-3B25-40A1-8DF9-94E2CE8A0929}" presName="childText" presStyleLbl="bgAcc1" presStyleIdx="9" presStyleCnt="12" custScaleX="654825" custScaleY="2466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071A16-1A25-43A4-A9AC-C438F1C9DBF1}" type="pres">
      <dgm:prSet presAssocID="{F721CFBF-D96F-4B12-ADB4-B3EA59E8E59A}" presName="Name13" presStyleLbl="parChTrans1D2" presStyleIdx="10" presStyleCnt="12"/>
      <dgm:spPr/>
      <dgm:t>
        <a:bodyPr/>
        <a:lstStyle/>
        <a:p>
          <a:endParaRPr lang="ru-RU"/>
        </a:p>
      </dgm:t>
    </dgm:pt>
    <dgm:pt modelId="{827EAE62-D6C5-407A-878E-126C1B8B4515}" type="pres">
      <dgm:prSet presAssocID="{0FF00AF1-CA5D-4379-B32D-D1066EDE8017}" presName="childText" presStyleLbl="bgAcc1" presStyleIdx="10" presStyleCnt="12" custScaleX="654825" custScaleY="2466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1B5CD0-166E-4D65-8894-6E45F91A3719}" type="pres">
      <dgm:prSet presAssocID="{5DEB1CFC-A438-4092-BD71-A8628737BEB7}" presName="Name13" presStyleLbl="parChTrans1D2" presStyleIdx="11" presStyleCnt="12"/>
      <dgm:spPr/>
      <dgm:t>
        <a:bodyPr/>
        <a:lstStyle/>
        <a:p>
          <a:endParaRPr lang="ru-RU"/>
        </a:p>
      </dgm:t>
    </dgm:pt>
    <dgm:pt modelId="{A022D880-3207-45D7-A094-3B7E523D3E2C}" type="pres">
      <dgm:prSet presAssocID="{1231BB60-692E-435C-A392-F6AEE732EC50}" presName="childText" presStyleLbl="bgAcc1" presStyleIdx="11" presStyleCnt="12" custScaleX="654825" custScaleY="2466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87F3A1D-1DE1-402B-939A-3E948AC73C17}" type="presOf" srcId="{5DEB1CFC-A438-4092-BD71-A8628737BEB7}" destId="{6B1B5CD0-166E-4D65-8894-6E45F91A3719}" srcOrd="0" destOrd="0" presId="urn:microsoft.com/office/officeart/2005/8/layout/hierarchy3"/>
    <dgm:cxn modelId="{0D76FFEF-1175-4FBB-B613-04C72F495FD1}" type="presOf" srcId="{7A509739-3CD0-4DAE-9F84-1D0ED96D7920}" destId="{AC6B70A0-1298-4745-AB98-13F70573411A}" srcOrd="0" destOrd="0" presId="urn:microsoft.com/office/officeart/2005/8/layout/hierarchy3"/>
    <dgm:cxn modelId="{36D99B37-36FE-45AF-A69A-12569762BF69}" srcId="{0A50B021-4CD7-4A60-ABAB-1E36A3CC3071}" destId="{4A93FCE4-737A-4A9A-8976-EF9E3F8DF247}" srcOrd="3" destOrd="0" parTransId="{C442F915-3B45-41D6-81B5-DDF0DBB3935C}" sibTransId="{E25A5B1D-5FEB-4FDD-ADB6-606AC93C7F30}"/>
    <dgm:cxn modelId="{1614443C-8619-4E4B-87D6-77B65766AEBB}" srcId="{87B8DE6D-1782-48DC-B59F-3119496D4411}" destId="{1231BB60-692E-435C-A392-F6AEE732EC50}" srcOrd="5" destOrd="0" parTransId="{5DEB1CFC-A438-4092-BD71-A8628737BEB7}" sibTransId="{FA0E9FBB-3C0D-4AF7-8464-BCFD50768C58}"/>
    <dgm:cxn modelId="{7D43B92F-1CDF-480E-942E-0F15455585A4}" type="presOf" srcId="{C442F915-3B45-41D6-81B5-DDF0DBB3935C}" destId="{6373426F-B723-45A6-943D-E88FB772F31D}" srcOrd="0" destOrd="0" presId="urn:microsoft.com/office/officeart/2005/8/layout/hierarchy3"/>
    <dgm:cxn modelId="{BDD912C7-F483-487F-A8D9-6D7FD51179C1}" srcId="{84210EFB-E23D-428B-A98A-65325C6A65A3}" destId="{87B8DE6D-1782-48DC-B59F-3119496D4411}" srcOrd="1" destOrd="0" parTransId="{1588373F-3D2C-4024-971B-73C7CBDC4B9E}" sibTransId="{3C6F308A-198F-4A3F-9900-A6F658BFE4E5}"/>
    <dgm:cxn modelId="{D45E1500-D7BC-4E0B-B096-A346E0DA1276}" type="presOf" srcId="{5F2B56F4-D4BD-4D79-9BCC-8FC092990EA1}" destId="{9F11B0B5-A4C5-4568-8359-5CF7E6F4CC08}" srcOrd="0" destOrd="0" presId="urn:microsoft.com/office/officeart/2005/8/layout/hierarchy3"/>
    <dgm:cxn modelId="{3C5BE7A7-60AA-4BFC-96AB-D1CBFA33A02B}" type="presOf" srcId="{B5FDB32D-6B41-406C-852E-86226FDD69EE}" destId="{87BCFFD0-B8DF-4585-AF90-2D69B92B3971}" srcOrd="0" destOrd="0" presId="urn:microsoft.com/office/officeart/2005/8/layout/hierarchy3"/>
    <dgm:cxn modelId="{B254141C-2C96-472D-A547-432D838E740C}" type="presOf" srcId="{1231BB60-692E-435C-A392-F6AEE732EC50}" destId="{A022D880-3207-45D7-A094-3B7E523D3E2C}" srcOrd="0" destOrd="0" presId="urn:microsoft.com/office/officeart/2005/8/layout/hierarchy3"/>
    <dgm:cxn modelId="{7E0F10BC-4771-4278-BDCB-D31D2E54DF91}" srcId="{87B8DE6D-1782-48DC-B59F-3119496D4411}" destId="{57F220B0-3B25-40A1-8DF9-94E2CE8A0929}" srcOrd="3" destOrd="0" parTransId="{2D5F8954-FC74-4D57-8218-4C26CE363234}" sibTransId="{B639CDCA-2B7C-4FBB-AB02-EDEA4D670612}"/>
    <dgm:cxn modelId="{40353021-BC3F-4291-9DBB-2209107FA2F6}" type="presOf" srcId="{B5B82FDF-0B27-4136-8893-A30F6A0A6F8E}" destId="{994AD301-A3DF-4CC1-B438-217834B9EC1D}" srcOrd="0" destOrd="0" presId="urn:microsoft.com/office/officeart/2005/8/layout/hierarchy3"/>
    <dgm:cxn modelId="{2901D588-A3D2-4A11-A58E-87A2165CBC82}" type="presOf" srcId="{57F220B0-3B25-40A1-8DF9-94E2CE8A0929}" destId="{9D3C16FA-E222-4E49-A248-A2A44D330BEF}" srcOrd="0" destOrd="0" presId="urn:microsoft.com/office/officeart/2005/8/layout/hierarchy3"/>
    <dgm:cxn modelId="{E17370C7-DDC1-4657-AFF2-5C6B3FB5AF4D}" type="presOf" srcId="{0A50B021-4CD7-4A60-ABAB-1E36A3CC3071}" destId="{EBFBF5A4-D7EC-4F0F-A1A8-850AE765D8B0}" srcOrd="0" destOrd="0" presId="urn:microsoft.com/office/officeart/2005/8/layout/hierarchy3"/>
    <dgm:cxn modelId="{DB195471-BCB0-48BD-B817-3E4E8317A385}" type="presOf" srcId="{4AA9ED6D-1646-4AAC-B82A-2F21CEAAF604}" destId="{FCB2B25E-AB1B-4709-AA50-ECD7C32CFAA3}" srcOrd="0" destOrd="0" presId="urn:microsoft.com/office/officeart/2005/8/layout/hierarchy3"/>
    <dgm:cxn modelId="{81B63B3F-09E7-4FD3-84B0-E1032EA4C3A1}" type="presOf" srcId="{0E2546D9-24D8-42DC-BFBF-55A8C8654C98}" destId="{9E28E5AB-64E6-4F2E-B90B-E453A6CF1028}" srcOrd="0" destOrd="0" presId="urn:microsoft.com/office/officeart/2005/8/layout/hierarchy3"/>
    <dgm:cxn modelId="{83AABB26-4F94-43FA-B7E1-838BE6D17417}" srcId="{0A50B021-4CD7-4A60-ABAB-1E36A3CC3071}" destId="{B5FDB32D-6B41-406C-852E-86226FDD69EE}" srcOrd="0" destOrd="0" parTransId="{3AE6C645-63B8-4759-9483-59DE0C3A8B6E}" sibTransId="{686444CB-E00B-4C08-A63E-BD4068353D50}"/>
    <dgm:cxn modelId="{22075AA6-7137-4A4B-905E-606B4BCCFF49}" srcId="{0A50B021-4CD7-4A60-ABAB-1E36A3CC3071}" destId="{B3A7CD44-D256-44DB-846E-819933BAB8FB}" srcOrd="5" destOrd="0" parTransId="{32C406FB-BF68-4B67-B46D-5A64CA8E0461}" sibTransId="{8BF0CFDA-A693-4478-9A5E-183BE826FCA6}"/>
    <dgm:cxn modelId="{A11F0ADF-235D-477D-84F0-267B68F8CB61}" type="presOf" srcId="{87B8DE6D-1782-48DC-B59F-3119496D4411}" destId="{27717CC9-128F-487E-8503-A472F19F3BCC}" srcOrd="1" destOrd="0" presId="urn:microsoft.com/office/officeart/2005/8/layout/hierarchy3"/>
    <dgm:cxn modelId="{1F75587A-E151-474D-95A8-E2580D046EF3}" type="presOf" srcId="{BCF4657C-9F2A-4DA0-8C07-C09EB636DA8A}" destId="{C1B15E6F-F1B5-424A-8534-D33ACF4D694D}" srcOrd="0" destOrd="0" presId="urn:microsoft.com/office/officeart/2005/8/layout/hierarchy3"/>
    <dgm:cxn modelId="{27AFA389-3A43-4ABD-9792-5A0DCD6252AB}" type="presOf" srcId="{87B8DE6D-1782-48DC-B59F-3119496D4411}" destId="{96B76C64-BC6D-41B2-82E1-95EBE66336B1}" srcOrd="0" destOrd="0" presId="urn:microsoft.com/office/officeart/2005/8/layout/hierarchy3"/>
    <dgm:cxn modelId="{8E4A3A19-556A-41DC-8FEB-B2BA075B4AF5}" type="presOf" srcId="{2D5F8954-FC74-4D57-8218-4C26CE363234}" destId="{D51BECFD-4EA7-48A4-BE36-9CB9FF941915}" srcOrd="0" destOrd="0" presId="urn:microsoft.com/office/officeart/2005/8/layout/hierarchy3"/>
    <dgm:cxn modelId="{7FA3A9AF-6A51-4140-BBA5-3CD55FEA7CE6}" srcId="{87B8DE6D-1782-48DC-B59F-3119496D4411}" destId="{4AA9ED6D-1646-4AAC-B82A-2F21CEAAF604}" srcOrd="2" destOrd="0" parTransId="{F0113E09-D661-4B13-BC07-EEE14BA82001}" sibTransId="{8F263D6A-8F00-4201-804A-F6BAFE0D85BA}"/>
    <dgm:cxn modelId="{A923470A-99F2-4BA1-9845-F32B8E8CDCE8}" type="presOf" srcId="{84210EFB-E23D-428B-A98A-65325C6A65A3}" destId="{392F2726-DAEC-4974-A888-E80DF525798D}" srcOrd="0" destOrd="0" presId="urn:microsoft.com/office/officeart/2005/8/layout/hierarchy3"/>
    <dgm:cxn modelId="{40C5A40C-682D-410D-B72A-9605BF50301A}" type="presOf" srcId="{B3A7CD44-D256-44DB-846E-819933BAB8FB}" destId="{2B8246D8-6204-44FC-A22F-590F3C3B8A85}" srcOrd="0" destOrd="0" presId="urn:microsoft.com/office/officeart/2005/8/layout/hierarchy3"/>
    <dgm:cxn modelId="{E222674C-218C-4D36-9BBB-742BB808EFC5}" srcId="{0A50B021-4CD7-4A60-ABAB-1E36A3CC3071}" destId="{5F2B56F4-D4BD-4D79-9BCC-8FC092990EA1}" srcOrd="4" destOrd="0" parTransId="{1CB79F58-34CB-4FC3-9ED8-A8DF10DB48FC}" sibTransId="{F1B89434-253E-46E5-A3C7-5ECB11A2A4C8}"/>
    <dgm:cxn modelId="{4EA3C716-65E0-4624-B0A1-990B44AA457B}" type="presOf" srcId="{4A93FCE4-737A-4A9A-8976-EF9E3F8DF247}" destId="{B7A8513A-2FD9-4CD2-89E2-6C3F6894964C}" srcOrd="0" destOrd="0" presId="urn:microsoft.com/office/officeart/2005/8/layout/hierarchy3"/>
    <dgm:cxn modelId="{2B95FF2D-5D3D-49DA-959F-87B04230E2CB}" srcId="{87B8DE6D-1782-48DC-B59F-3119496D4411}" destId="{69C46272-2B68-41A2-828F-474D00DADDDE}" srcOrd="1" destOrd="0" parTransId="{7A509739-3CD0-4DAE-9F84-1D0ED96D7920}" sibTransId="{ED4CC109-902A-4889-8019-FD0B781B3EDB}"/>
    <dgm:cxn modelId="{F7D4B355-159B-4697-B7D6-16598C2607A6}" srcId="{84210EFB-E23D-428B-A98A-65325C6A65A3}" destId="{0A50B021-4CD7-4A60-ABAB-1E36A3CC3071}" srcOrd="0" destOrd="0" parTransId="{FCAE8603-1DE5-43F5-9FED-65710381128A}" sibTransId="{3366320F-B78F-41AC-8E5C-5848E489FE88}"/>
    <dgm:cxn modelId="{154439AC-DAE5-4B36-8B12-FF3410CF132E}" srcId="{0A50B021-4CD7-4A60-ABAB-1E36A3CC3071}" destId="{22A7EACD-D417-4A8D-AB6F-9F0DEDF5A58A}" srcOrd="2" destOrd="0" parTransId="{38EE8FF6-5A11-49DC-A684-185A8657398D}" sibTransId="{11E3187F-EF52-4577-88AE-A4FBA2A9B23E}"/>
    <dgm:cxn modelId="{E983C12F-1022-41AA-ADD6-BC8092D98331}" type="presOf" srcId="{1CB79F58-34CB-4FC3-9ED8-A8DF10DB48FC}" destId="{F19E3DD6-BA88-41C2-8B0C-50C2B74B248B}" srcOrd="0" destOrd="0" presId="urn:microsoft.com/office/officeart/2005/8/layout/hierarchy3"/>
    <dgm:cxn modelId="{8CF1EC91-F744-48D3-8B1D-0C44DEB08C0D}" type="presOf" srcId="{F0113E09-D661-4B13-BC07-EEE14BA82001}" destId="{E12B9B3C-207A-4EC0-8379-DEFF800DADDE}" srcOrd="0" destOrd="0" presId="urn:microsoft.com/office/officeart/2005/8/layout/hierarchy3"/>
    <dgm:cxn modelId="{6C1EA992-56AB-4AFA-B09B-DCE9C43F4CFC}" type="presOf" srcId="{32C406FB-BF68-4B67-B46D-5A64CA8E0461}" destId="{7A04E244-CB3C-44D9-8702-B85FD789B9AD}" srcOrd="0" destOrd="0" presId="urn:microsoft.com/office/officeart/2005/8/layout/hierarchy3"/>
    <dgm:cxn modelId="{6BE27DC5-E06D-47E3-8A70-EA2C8F2C2FA7}" srcId="{0A50B021-4CD7-4A60-ABAB-1E36A3CC3071}" destId="{22C558BC-C76C-4615-8DA6-1A30BC013CCC}" srcOrd="1" destOrd="0" parTransId="{B5B82FDF-0B27-4136-8893-A30F6A0A6F8E}" sibTransId="{8DC8FBEB-C150-4272-B30B-7B14B8B29831}"/>
    <dgm:cxn modelId="{BC84B51A-CBCD-4775-9552-5873B5FB9F65}" type="presOf" srcId="{38EE8FF6-5A11-49DC-A684-185A8657398D}" destId="{74C56320-A648-4CC4-B427-5B0EDBADC6C8}" srcOrd="0" destOrd="0" presId="urn:microsoft.com/office/officeart/2005/8/layout/hierarchy3"/>
    <dgm:cxn modelId="{66D7DEEA-1C83-4722-AB5E-DD38E72FE0F7}" type="presOf" srcId="{F721CFBF-D96F-4B12-ADB4-B3EA59E8E59A}" destId="{84071A16-1A25-43A4-A9AC-C438F1C9DBF1}" srcOrd="0" destOrd="0" presId="urn:microsoft.com/office/officeart/2005/8/layout/hierarchy3"/>
    <dgm:cxn modelId="{DB5132BA-3E93-4BC2-ACA6-1914771E03E4}" type="presOf" srcId="{69C46272-2B68-41A2-828F-474D00DADDDE}" destId="{2AEC339C-401D-4161-80BB-B20A1417E529}" srcOrd="0" destOrd="0" presId="urn:microsoft.com/office/officeart/2005/8/layout/hierarchy3"/>
    <dgm:cxn modelId="{9F1AF899-0E84-430E-835B-6DE5D33E3D43}" srcId="{87B8DE6D-1782-48DC-B59F-3119496D4411}" destId="{0FF00AF1-CA5D-4379-B32D-D1066EDE8017}" srcOrd="4" destOrd="0" parTransId="{F721CFBF-D96F-4B12-ADB4-B3EA59E8E59A}" sibTransId="{56419E35-8512-4D39-82C1-7C3E560085EC}"/>
    <dgm:cxn modelId="{5A0D1B62-FB92-4A5A-B8A7-7FD180E3B7CF}" type="presOf" srcId="{0A50B021-4CD7-4A60-ABAB-1E36A3CC3071}" destId="{62C81372-7917-4AAE-AB7A-E7962AF01FAD}" srcOrd="1" destOrd="0" presId="urn:microsoft.com/office/officeart/2005/8/layout/hierarchy3"/>
    <dgm:cxn modelId="{40C5B766-F6A8-4BB6-9773-6E91F5EB6D8D}" type="presOf" srcId="{22A7EACD-D417-4A8D-AB6F-9F0DEDF5A58A}" destId="{519D5734-1BB9-4482-BE79-33AEAE129B6D}" srcOrd="0" destOrd="0" presId="urn:microsoft.com/office/officeart/2005/8/layout/hierarchy3"/>
    <dgm:cxn modelId="{0541290F-FBDD-4F9F-88A5-2D64C4669BF3}" type="presOf" srcId="{3AE6C645-63B8-4759-9483-59DE0C3A8B6E}" destId="{5D46D37B-9CB3-4D90-9E2E-537925A770F9}" srcOrd="0" destOrd="0" presId="urn:microsoft.com/office/officeart/2005/8/layout/hierarchy3"/>
    <dgm:cxn modelId="{B94AAF7B-6B0E-46B3-BA9C-5A52EF2FE9EB}" type="presOf" srcId="{22C558BC-C76C-4615-8DA6-1A30BC013CCC}" destId="{5FA2B6DC-F8D5-477D-85EF-89146AF52D0B}" srcOrd="0" destOrd="0" presId="urn:microsoft.com/office/officeart/2005/8/layout/hierarchy3"/>
    <dgm:cxn modelId="{7637AF66-A098-443C-8A9D-740B3115C3D9}" srcId="{87B8DE6D-1782-48DC-B59F-3119496D4411}" destId="{BCF4657C-9F2A-4DA0-8C07-C09EB636DA8A}" srcOrd="0" destOrd="0" parTransId="{0E2546D9-24D8-42DC-BFBF-55A8C8654C98}" sibTransId="{0E4F2BAA-85F2-40E4-940B-B52573D0EB2B}"/>
    <dgm:cxn modelId="{D18F5220-F9C6-4CD7-8412-8D601686E428}" type="presOf" srcId="{0FF00AF1-CA5D-4379-B32D-D1066EDE8017}" destId="{827EAE62-D6C5-407A-878E-126C1B8B4515}" srcOrd="0" destOrd="0" presId="urn:microsoft.com/office/officeart/2005/8/layout/hierarchy3"/>
    <dgm:cxn modelId="{4CA6684F-FBED-4BCB-A05F-1C2F71C4D49E}" type="presParOf" srcId="{392F2726-DAEC-4974-A888-E80DF525798D}" destId="{873BCDFE-22C1-4861-A174-F8A0F990C85F}" srcOrd="0" destOrd="0" presId="urn:microsoft.com/office/officeart/2005/8/layout/hierarchy3"/>
    <dgm:cxn modelId="{553F0250-C72A-4117-BAFB-2700CEF968C1}" type="presParOf" srcId="{873BCDFE-22C1-4861-A174-F8A0F990C85F}" destId="{6D606306-FFAD-4F54-8AC2-3A9D2291FA39}" srcOrd="0" destOrd="0" presId="urn:microsoft.com/office/officeart/2005/8/layout/hierarchy3"/>
    <dgm:cxn modelId="{660053FB-02E2-43FB-BA0F-63AE9596CB04}" type="presParOf" srcId="{6D606306-FFAD-4F54-8AC2-3A9D2291FA39}" destId="{EBFBF5A4-D7EC-4F0F-A1A8-850AE765D8B0}" srcOrd="0" destOrd="0" presId="urn:microsoft.com/office/officeart/2005/8/layout/hierarchy3"/>
    <dgm:cxn modelId="{56DC199B-F3AB-4323-8433-B912AE06BCA8}" type="presParOf" srcId="{6D606306-FFAD-4F54-8AC2-3A9D2291FA39}" destId="{62C81372-7917-4AAE-AB7A-E7962AF01FAD}" srcOrd="1" destOrd="0" presId="urn:microsoft.com/office/officeart/2005/8/layout/hierarchy3"/>
    <dgm:cxn modelId="{3B60E756-0B0A-41C8-B83E-0A3BFDE26DFA}" type="presParOf" srcId="{873BCDFE-22C1-4861-A174-F8A0F990C85F}" destId="{3F3D78C7-95A2-4F8D-8E30-491A6E95E529}" srcOrd="1" destOrd="0" presId="urn:microsoft.com/office/officeart/2005/8/layout/hierarchy3"/>
    <dgm:cxn modelId="{6734BCA5-CA2C-4599-97B5-034547F03291}" type="presParOf" srcId="{3F3D78C7-95A2-4F8D-8E30-491A6E95E529}" destId="{5D46D37B-9CB3-4D90-9E2E-537925A770F9}" srcOrd="0" destOrd="0" presId="urn:microsoft.com/office/officeart/2005/8/layout/hierarchy3"/>
    <dgm:cxn modelId="{A3C52EDB-9AD8-49E2-88F8-8844CDA97CD9}" type="presParOf" srcId="{3F3D78C7-95A2-4F8D-8E30-491A6E95E529}" destId="{87BCFFD0-B8DF-4585-AF90-2D69B92B3971}" srcOrd="1" destOrd="0" presId="urn:microsoft.com/office/officeart/2005/8/layout/hierarchy3"/>
    <dgm:cxn modelId="{D3334E59-04C9-4440-B416-F4111AD85AAD}" type="presParOf" srcId="{3F3D78C7-95A2-4F8D-8E30-491A6E95E529}" destId="{994AD301-A3DF-4CC1-B438-217834B9EC1D}" srcOrd="2" destOrd="0" presId="urn:microsoft.com/office/officeart/2005/8/layout/hierarchy3"/>
    <dgm:cxn modelId="{C74CF3F8-F8A3-432F-9B5D-AFED80E369AA}" type="presParOf" srcId="{3F3D78C7-95A2-4F8D-8E30-491A6E95E529}" destId="{5FA2B6DC-F8D5-477D-85EF-89146AF52D0B}" srcOrd="3" destOrd="0" presId="urn:microsoft.com/office/officeart/2005/8/layout/hierarchy3"/>
    <dgm:cxn modelId="{A1866152-1375-4973-89CA-84CFF14641D2}" type="presParOf" srcId="{3F3D78C7-95A2-4F8D-8E30-491A6E95E529}" destId="{74C56320-A648-4CC4-B427-5B0EDBADC6C8}" srcOrd="4" destOrd="0" presId="urn:microsoft.com/office/officeart/2005/8/layout/hierarchy3"/>
    <dgm:cxn modelId="{C00768EA-5D17-4A68-AB92-01ACD2D64550}" type="presParOf" srcId="{3F3D78C7-95A2-4F8D-8E30-491A6E95E529}" destId="{519D5734-1BB9-4482-BE79-33AEAE129B6D}" srcOrd="5" destOrd="0" presId="urn:microsoft.com/office/officeart/2005/8/layout/hierarchy3"/>
    <dgm:cxn modelId="{F1B1E49B-0070-42C0-9D0B-BB1645E601D8}" type="presParOf" srcId="{3F3D78C7-95A2-4F8D-8E30-491A6E95E529}" destId="{6373426F-B723-45A6-943D-E88FB772F31D}" srcOrd="6" destOrd="0" presId="urn:microsoft.com/office/officeart/2005/8/layout/hierarchy3"/>
    <dgm:cxn modelId="{705E834A-D46D-40EC-8D1B-25B1D7FC03DA}" type="presParOf" srcId="{3F3D78C7-95A2-4F8D-8E30-491A6E95E529}" destId="{B7A8513A-2FD9-4CD2-89E2-6C3F6894964C}" srcOrd="7" destOrd="0" presId="urn:microsoft.com/office/officeart/2005/8/layout/hierarchy3"/>
    <dgm:cxn modelId="{2F421316-816F-4C9F-B0B4-DE228960693A}" type="presParOf" srcId="{3F3D78C7-95A2-4F8D-8E30-491A6E95E529}" destId="{F19E3DD6-BA88-41C2-8B0C-50C2B74B248B}" srcOrd="8" destOrd="0" presId="urn:microsoft.com/office/officeart/2005/8/layout/hierarchy3"/>
    <dgm:cxn modelId="{0F1B9C20-8DAB-443B-9F84-42ADAF8B86D7}" type="presParOf" srcId="{3F3D78C7-95A2-4F8D-8E30-491A6E95E529}" destId="{9F11B0B5-A4C5-4568-8359-5CF7E6F4CC08}" srcOrd="9" destOrd="0" presId="urn:microsoft.com/office/officeart/2005/8/layout/hierarchy3"/>
    <dgm:cxn modelId="{5E7AE002-73A0-4526-8794-ABEDF2386275}" type="presParOf" srcId="{3F3D78C7-95A2-4F8D-8E30-491A6E95E529}" destId="{7A04E244-CB3C-44D9-8702-B85FD789B9AD}" srcOrd="10" destOrd="0" presId="urn:microsoft.com/office/officeart/2005/8/layout/hierarchy3"/>
    <dgm:cxn modelId="{568E861F-CE2B-4D7E-8D7A-0C2D6DE4EE35}" type="presParOf" srcId="{3F3D78C7-95A2-4F8D-8E30-491A6E95E529}" destId="{2B8246D8-6204-44FC-A22F-590F3C3B8A85}" srcOrd="11" destOrd="0" presId="urn:microsoft.com/office/officeart/2005/8/layout/hierarchy3"/>
    <dgm:cxn modelId="{B9B39856-B122-466B-A394-E31B88A150A4}" type="presParOf" srcId="{392F2726-DAEC-4974-A888-E80DF525798D}" destId="{19502C50-FB4E-4FA1-AFD1-04CE9E4CEB70}" srcOrd="1" destOrd="0" presId="urn:microsoft.com/office/officeart/2005/8/layout/hierarchy3"/>
    <dgm:cxn modelId="{D331C0C0-76A8-483A-A4B7-4B2886CF5DAD}" type="presParOf" srcId="{19502C50-FB4E-4FA1-AFD1-04CE9E4CEB70}" destId="{14919702-F1F2-4972-9303-89C9C4C0792A}" srcOrd="0" destOrd="0" presId="urn:microsoft.com/office/officeart/2005/8/layout/hierarchy3"/>
    <dgm:cxn modelId="{CB50E08C-3ABF-49AA-87D0-2D55A809FA98}" type="presParOf" srcId="{14919702-F1F2-4972-9303-89C9C4C0792A}" destId="{96B76C64-BC6D-41B2-82E1-95EBE66336B1}" srcOrd="0" destOrd="0" presId="urn:microsoft.com/office/officeart/2005/8/layout/hierarchy3"/>
    <dgm:cxn modelId="{001CBCB9-3276-4484-A93B-8D60C72DD21B}" type="presParOf" srcId="{14919702-F1F2-4972-9303-89C9C4C0792A}" destId="{27717CC9-128F-487E-8503-A472F19F3BCC}" srcOrd="1" destOrd="0" presId="urn:microsoft.com/office/officeart/2005/8/layout/hierarchy3"/>
    <dgm:cxn modelId="{15645A46-067A-482E-8450-7191D7FEC653}" type="presParOf" srcId="{19502C50-FB4E-4FA1-AFD1-04CE9E4CEB70}" destId="{E783C20F-9B14-49FB-ACB4-F298708B4C9A}" srcOrd="1" destOrd="0" presId="urn:microsoft.com/office/officeart/2005/8/layout/hierarchy3"/>
    <dgm:cxn modelId="{4A9806D2-6218-445D-8A3A-B4CCE3733227}" type="presParOf" srcId="{E783C20F-9B14-49FB-ACB4-F298708B4C9A}" destId="{9E28E5AB-64E6-4F2E-B90B-E453A6CF1028}" srcOrd="0" destOrd="0" presId="urn:microsoft.com/office/officeart/2005/8/layout/hierarchy3"/>
    <dgm:cxn modelId="{C551F527-E708-46BE-BF54-34390865016B}" type="presParOf" srcId="{E783C20F-9B14-49FB-ACB4-F298708B4C9A}" destId="{C1B15E6F-F1B5-424A-8534-D33ACF4D694D}" srcOrd="1" destOrd="0" presId="urn:microsoft.com/office/officeart/2005/8/layout/hierarchy3"/>
    <dgm:cxn modelId="{F39BFD0B-FF76-4D1B-9321-6D9C9797090B}" type="presParOf" srcId="{E783C20F-9B14-49FB-ACB4-F298708B4C9A}" destId="{AC6B70A0-1298-4745-AB98-13F70573411A}" srcOrd="2" destOrd="0" presId="urn:microsoft.com/office/officeart/2005/8/layout/hierarchy3"/>
    <dgm:cxn modelId="{A555C99B-992A-4542-BAF6-B9038DFF6047}" type="presParOf" srcId="{E783C20F-9B14-49FB-ACB4-F298708B4C9A}" destId="{2AEC339C-401D-4161-80BB-B20A1417E529}" srcOrd="3" destOrd="0" presId="urn:microsoft.com/office/officeart/2005/8/layout/hierarchy3"/>
    <dgm:cxn modelId="{4EFA2108-FB20-499C-9103-5A05DD42C1CA}" type="presParOf" srcId="{E783C20F-9B14-49FB-ACB4-F298708B4C9A}" destId="{E12B9B3C-207A-4EC0-8379-DEFF800DADDE}" srcOrd="4" destOrd="0" presId="urn:microsoft.com/office/officeart/2005/8/layout/hierarchy3"/>
    <dgm:cxn modelId="{790F988C-357C-4EEE-A197-E00A10939E93}" type="presParOf" srcId="{E783C20F-9B14-49FB-ACB4-F298708B4C9A}" destId="{FCB2B25E-AB1B-4709-AA50-ECD7C32CFAA3}" srcOrd="5" destOrd="0" presId="urn:microsoft.com/office/officeart/2005/8/layout/hierarchy3"/>
    <dgm:cxn modelId="{C7CCB990-B6D8-4D6C-AE4B-E5AE3D684315}" type="presParOf" srcId="{E783C20F-9B14-49FB-ACB4-F298708B4C9A}" destId="{D51BECFD-4EA7-48A4-BE36-9CB9FF941915}" srcOrd="6" destOrd="0" presId="urn:microsoft.com/office/officeart/2005/8/layout/hierarchy3"/>
    <dgm:cxn modelId="{38217EB7-2F5C-462A-898C-C219D49BF9FC}" type="presParOf" srcId="{E783C20F-9B14-49FB-ACB4-F298708B4C9A}" destId="{9D3C16FA-E222-4E49-A248-A2A44D330BEF}" srcOrd="7" destOrd="0" presId="urn:microsoft.com/office/officeart/2005/8/layout/hierarchy3"/>
    <dgm:cxn modelId="{642ADD83-523B-453F-9C77-18B775AE5462}" type="presParOf" srcId="{E783C20F-9B14-49FB-ACB4-F298708B4C9A}" destId="{84071A16-1A25-43A4-A9AC-C438F1C9DBF1}" srcOrd="8" destOrd="0" presId="urn:microsoft.com/office/officeart/2005/8/layout/hierarchy3"/>
    <dgm:cxn modelId="{88D9AD1E-B97F-47DA-A603-F32AA7440929}" type="presParOf" srcId="{E783C20F-9B14-49FB-ACB4-F298708B4C9A}" destId="{827EAE62-D6C5-407A-878E-126C1B8B4515}" srcOrd="9" destOrd="0" presId="urn:microsoft.com/office/officeart/2005/8/layout/hierarchy3"/>
    <dgm:cxn modelId="{65E69FF6-DC50-44DC-B194-24B06E354EE3}" type="presParOf" srcId="{E783C20F-9B14-49FB-ACB4-F298708B4C9A}" destId="{6B1B5CD0-166E-4D65-8894-6E45F91A3719}" srcOrd="10" destOrd="0" presId="urn:microsoft.com/office/officeart/2005/8/layout/hierarchy3"/>
    <dgm:cxn modelId="{97E80D6E-E47A-41B6-A2E1-9122D0668F36}" type="presParOf" srcId="{E783C20F-9B14-49FB-ACB4-F298708B4C9A}" destId="{A022D880-3207-45D7-A094-3B7E523D3E2C}" srcOrd="1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FBF5A4-D7EC-4F0F-A1A8-850AE765D8B0}">
      <dsp:nvSpPr>
        <dsp:cNvPr id="0" name=""/>
        <dsp:cNvSpPr/>
      </dsp:nvSpPr>
      <dsp:spPr>
        <a:xfrm>
          <a:off x="0" y="11450"/>
          <a:ext cx="2914016" cy="34659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Передающая часть</a:t>
          </a:r>
          <a:endParaRPr lang="ru-RU" sz="2000" kern="1200" dirty="0"/>
        </a:p>
      </dsp:txBody>
      <dsp:txXfrm>
        <a:off x="10151" y="21601"/>
        <a:ext cx="2893714" cy="326290"/>
      </dsp:txXfrm>
    </dsp:sp>
    <dsp:sp modelId="{5D46D37B-9CB3-4D90-9E2E-537925A770F9}">
      <dsp:nvSpPr>
        <dsp:cNvPr id="0" name=""/>
        <dsp:cNvSpPr/>
      </dsp:nvSpPr>
      <dsp:spPr>
        <a:xfrm>
          <a:off x="291401" y="358043"/>
          <a:ext cx="256682" cy="5053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05342"/>
              </a:lnTo>
              <a:lnTo>
                <a:pt x="256682" y="505342"/>
              </a:lnTo>
            </a:path>
          </a:pathLst>
        </a:cu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BCFFD0-B8DF-4585-AF90-2D69B92B3971}">
      <dsp:nvSpPr>
        <dsp:cNvPr id="0" name=""/>
        <dsp:cNvSpPr/>
      </dsp:nvSpPr>
      <dsp:spPr>
        <a:xfrm>
          <a:off x="548083" y="435984"/>
          <a:ext cx="3631317" cy="8548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принять от центрального процессора блок данных и адрес назначения</a:t>
          </a:r>
          <a:endParaRPr lang="ru-RU" sz="1800" kern="1200" dirty="0"/>
        </a:p>
      </dsp:txBody>
      <dsp:txXfrm>
        <a:off x="573119" y="461020"/>
        <a:ext cx="3581245" cy="804728"/>
      </dsp:txXfrm>
    </dsp:sp>
    <dsp:sp modelId="{994AD301-A3DF-4CC1-B438-217834B9EC1D}">
      <dsp:nvSpPr>
        <dsp:cNvPr id="0" name=""/>
        <dsp:cNvSpPr/>
      </dsp:nvSpPr>
      <dsp:spPr>
        <a:xfrm>
          <a:off x="291401" y="358043"/>
          <a:ext cx="256682" cy="14467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46790"/>
              </a:lnTo>
              <a:lnTo>
                <a:pt x="256682" y="1446790"/>
              </a:lnTo>
            </a:path>
          </a:pathLst>
        </a:cu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A2B6DC-F8D5-477D-85EF-89146AF52D0B}">
      <dsp:nvSpPr>
        <dsp:cNvPr id="0" name=""/>
        <dsp:cNvSpPr/>
      </dsp:nvSpPr>
      <dsp:spPr>
        <a:xfrm>
          <a:off x="548083" y="1377433"/>
          <a:ext cx="3631317" cy="8548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сформировать кадр (добавить свой адрес в поле адреса источника, контрольную сумму)</a:t>
          </a:r>
          <a:endParaRPr lang="ru-RU" sz="1800" kern="1200" dirty="0"/>
        </a:p>
      </dsp:txBody>
      <dsp:txXfrm>
        <a:off x="573119" y="1402469"/>
        <a:ext cx="3581245" cy="804728"/>
      </dsp:txXfrm>
    </dsp:sp>
    <dsp:sp modelId="{74C56320-A648-4CC4-B427-5B0EDBADC6C8}">
      <dsp:nvSpPr>
        <dsp:cNvPr id="0" name=""/>
        <dsp:cNvSpPr/>
      </dsp:nvSpPr>
      <dsp:spPr>
        <a:xfrm>
          <a:off x="291401" y="358043"/>
          <a:ext cx="256682" cy="23882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88239"/>
              </a:lnTo>
              <a:lnTo>
                <a:pt x="256682" y="2388239"/>
              </a:lnTo>
            </a:path>
          </a:pathLst>
        </a:cu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9D5734-1BB9-4482-BE79-33AEAE129B6D}">
      <dsp:nvSpPr>
        <dsp:cNvPr id="0" name=""/>
        <dsp:cNvSpPr/>
      </dsp:nvSpPr>
      <dsp:spPr>
        <a:xfrm>
          <a:off x="548083" y="2318882"/>
          <a:ext cx="3631317" cy="8548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получить доступ к среде передачи</a:t>
          </a:r>
          <a:endParaRPr lang="ru-RU" sz="1800" kern="1200" dirty="0"/>
        </a:p>
      </dsp:txBody>
      <dsp:txXfrm>
        <a:off x="573119" y="2343918"/>
        <a:ext cx="3581245" cy="804728"/>
      </dsp:txXfrm>
    </dsp:sp>
    <dsp:sp modelId="{6373426F-B723-45A6-943D-E88FB772F31D}">
      <dsp:nvSpPr>
        <dsp:cNvPr id="0" name=""/>
        <dsp:cNvSpPr/>
      </dsp:nvSpPr>
      <dsp:spPr>
        <a:xfrm>
          <a:off x="291401" y="358043"/>
          <a:ext cx="256682" cy="33296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29688"/>
              </a:lnTo>
              <a:lnTo>
                <a:pt x="256682" y="3329688"/>
              </a:lnTo>
            </a:path>
          </a:pathLst>
        </a:cu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A8513A-2FD9-4CD2-89E2-6C3F6894964C}">
      <dsp:nvSpPr>
        <dsp:cNvPr id="0" name=""/>
        <dsp:cNvSpPr/>
      </dsp:nvSpPr>
      <dsp:spPr>
        <a:xfrm>
          <a:off x="548083" y="3260331"/>
          <a:ext cx="3631317" cy="8548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передать кадр</a:t>
          </a:r>
          <a:endParaRPr lang="ru-RU" sz="1800" kern="1200" dirty="0"/>
        </a:p>
      </dsp:txBody>
      <dsp:txXfrm>
        <a:off x="573119" y="3285367"/>
        <a:ext cx="3581245" cy="804728"/>
      </dsp:txXfrm>
    </dsp:sp>
    <dsp:sp modelId="{F19E3DD6-BA88-41C2-8B0C-50C2B74B248B}">
      <dsp:nvSpPr>
        <dsp:cNvPr id="0" name=""/>
        <dsp:cNvSpPr/>
      </dsp:nvSpPr>
      <dsp:spPr>
        <a:xfrm>
          <a:off x="291401" y="358043"/>
          <a:ext cx="256682" cy="42711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271137"/>
              </a:lnTo>
              <a:lnTo>
                <a:pt x="256682" y="4271137"/>
              </a:lnTo>
            </a:path>
          </a:pathLst>
        </a:cu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11B0B5-A4C5-4568-8359-5CF7E6F4CC08}">
      <dsp:nvSpPr>
        <dsp:cNvPr id="0" name=""/>
        <dsp:cNvSpPr/>
      </dsp:nvSpPr>
      <dsp:spPr>
        <a:xfrm>
          <a:off x="548083" y="4201780"/>
          <a:ext cx="3631317" cy="8548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в случае обнаружения коллизии повторить передачу</a:t>
          </a:r>
          <a:endParaRPr lang="ru-RU" sz="1800" kern="1200" dirty="0"/>
        </a:p>
      </dsp:txBody>
      <dsp:txXfrm>
        <a:off x="573119" y="4226816"/>
        <a:ext cx="3581245" cy="804728"/>
      </dsp:txXfrm>
    </dsp:sp>
    <dsp:sp modelId="{7A04E244-CB3C-44D9-8702-B85FD789B9AD}">
      <dsp:nvSpPr>
        <dsp:cNvPr id="0" name=""/>
        <dsp:cNvSpPr/>
      </dsp:nvSpPr>
      <dsp:spPr>
        <a:xfrm>
          <a:off x="291401" y="358043"/>
          <a:ext cx="256682" cy="52125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212585"/>
              </a:lnTo>
              <a:lnTo>
                <a:pt x="256682" y="5212585"/>
              </a:lnTo>
            </a:path>
          </a:pathLst>
        </a:cu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8246D8-6204-44FC-A22F-590F3C3B8A85}">
      <dsp:nvSpPr>
        <dsp:cNvPr id="0" name=""/>
        <dsp:cNvSpPr/>
      </dsp:nvSpPr>
      <dsp:spPr>
        <a:xfrm>
          <a:off x="548083" y="5143228"/>
          <a:ext cx="3631317" cy="8548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сообщить процессору об успехе или невозможности передачи</a:t>
          </a:r>
          <a:endParaRPr lang="ru-RU" sz="1800" kern="1200" dirty="0"/>
        </a:p>
      </dsp:txBody>
      <dsp:txXfrm>
        <a:off x="573119" y="5168264"/>
        <a:ext cx="3581245" cy="804728"/>
      </dsp:txXfrm>
    </dsp:sp>
    <dsp:sp modelId="{96B76C64-BC6D-41B2-82E1-95EBE66336B1}">
      <dsp:nvSpPr>
        <dsp:cNvPr id="0" name=""/>
        <dsp:cNvSpPr/>
      </dsp:nvSpPr>
      <dsp:spPr>
        <a:xfrm>
          <a:off x="4103720" y="1371"/>
          <a:ext cx="2914016" cy="34659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Принимающая часть</a:t>
          </a:r>
          <a:endParaRPr lang="ru-RU" sz="2000" kern="1200" dirty="0"/>
        </a:p>
      </dsp:txBody>
      <dsp:txXfrm>
        <a:off x="4113871" y="11522"/>
        <a:ext cx="2893714" cy="326290"/>
      </dsp:txXfrm>
    </dsp:sp>
    <dsp:sp modelId="{9E28E5AB-64E6-4F2E-B90B-E453A6CF1028}">
      <dsp:nvSpPr>
        <dsp:cNvPr id="0" name=""/>
        <dsp:cNvSpPr/>
      </dsp:nvSpPr>
      <dsp:spPr>
        <a:xfrm>
          <a:off x="4395122" y="347964"/>
          <a:ext cx="291401" cy="5140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14048"/>
              </a:lnTo>
              <a:lnTo>
                <a:pt x="291401" y="514048"/>
              </a:lnTo>
            </a:path>
          </a:pathLst>
        </a:cu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B15E6F-F1B5-424A-8534-D33ACF4D694D}">
      <dsp:nvSpPr>
        <dsp:cNvPr id="0" name=""/>
        <dsp:cNvSpPr/>
      </dsp:nvSpPr>
      <dsp:spPr>
        <a:xfrm>
          <a:off x="4686524" y="434612"/>
          <a:ext cx="3631317" cy="8548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просмотр заголовков всех кадров, проходящих в линии</a:t>
          </a:r>
          <a:endParaRPr lang="ru-RU" sz="1800" kern="1200" dirty="0"/>
        </a:p>
      </dsp:txBody>
      <dsp:txXfrm>
        <a:off x="4711560" y="459648"/>
        <a:ext cx="3581245" cy="804728"/>
      </dsp:txXfrm>
    </dsp:sp>
    <dsp:sp modelId="{AC6B70A0-1298-4745-AB98-13F70573411A}">
      <dsp:nvSpPr>
        <dsp:cNvPr id="0" name=""/>
        <dsp:cNvSpPr/>
      </dsp:nvSpPr>
      <dsp:spPr>
        <a:xfrm>
          <a:off x="4395122" y="347964"/>
          <a:ext cx="291401" cy="14554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55497"/>
              </a:lnTo>
              <a:lnTo>
                <a:pt x="291401" y="1455497"/>
              </a:lnTo>
            </a:path>
          </a:pathLst>
        </a:cu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EC339C-401D-4161-80BB-B20A1417E529}">
      <dsp:nvSpPr>
        <dsp:cNvPr id="0" name=""/>
        <dsp:cNvSpPr/>
      </dsp:nvSpPr>
      <dsp:spPr>
        <a:xfrm>
          <a:off x="4686524" y="1376061"/>
          <a:ext cx="3631317" cy="8548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извлечение из линии кадров, адресованных данному узлу</a:t>
          </a:r>
          <a:endParaRPr lang="ru-RU" sz="1800" kern="1200" dirty="0"/>
        </a:p>
      </dsp:txBody>
      <dsp:txXfrm>
        <a:off x="4711560" y="1401097"/>
        <a:ext cx="3581245" cy="804728"/>
      </dsp:txXfrm>
    </dsp:sp>
    <dsp:sp modelId="{E12B9B3C-207A-4EC0-8379-DEFF800DADDE}">
      <dsp:nvSpPr>
        <dsp:cNvPr id="0" name=""/>
        <dsp:cNvSpPr/>
      </dsp:nvSpPr>
      <dsp:spPr>
        <a:xfrm>
          <a:off x="4395122" y="347964"/>
          <a:ext cx="291401" cy="23969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96946"/>
              </a:lnTo>
              <a:lnTo>
                <a:pt x="291401" y="2396946"/>
              </a:lnTo>
            </a:path>
          </a:pathLst>
        </a:cu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B2B25E-AB1B-4709-AA50-ECD7C32CFAA3}">
      <dsp:nvSpPr>
        <dsp:cNvPr id="0" name=""/>
        <dsp:cNvSpPr/>
      </dsp:nvSpPr>
      <dsp:spPr>
        <a:xfrm>
          <a:off x="4686524" y="2317509"/>
          <a:ext cx="3631317" cy="8548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помещение кадра в собственный буфер памяти</a:t>
          </a:r>
          <a:endParaRPr lang="ru-RU" sz="1800" kern="1200" dirty="0"/>
        </a:p>
      </dsp:txBody>
      <dsp:txXfrm>
        <a:off x="4711560" y="2342545"/>
        <a:ext cx="3581245" cy="804728"/>
      </dsp:txXfrm>
    </dsp:sp>
    <dsp:sp modelId="{D51BECFD-4EA7-48A4-BE36-9CB9FF941915}">
      <dsp:nvSpPr>
        <dsp:cNvPr id="0" name=""/>
        <dsp:cNvSpPr/>
      </dsp:nvSpPr>
      <dsp:spPr>
        <a:xfrm>
          <a:off x="4395122" y="347964"/>
          <a:ext cx="291401" cy="33383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38395"/>
              </a:lnTo>
              <a:lnTo>
                <a:pt x="291401" y="3338395"/>
              </a:lnTo>
            </a:path>
          </a:pathLst>
        </a:cu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3C16FA-E222-4E49-A248-A2A44D330BEF}">
      <dsp:nvSpPr>
        <dsp:cNvPr id="0" name=""/>
        <dsp:cNvSpPr/>
      </dsp:nvSpPr>
      <dsp:spPr>
        <a:xfrm>
          <a:off x="4686524" y="3258958"/>
          <a:ext cx="3631317" cy="8548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проверка кадра на отсутствие ошибок</a:t>
          </a:r>
          <a:endParaRPr lang="ru-RU" sz="1800" kern="1200" dirty="0"/>
        </a:p>
      </dsp:txBody>
      <dsp:txXfrm>
        <a:off x="4711560" y="3283994"/>
        <a:ext cx="3581245" cy="804728"/>
      </dsp:txXfrm>
    </dsp:sp>
    <dsp:sp modelId="{84071A16-1A25-43A4-A9AC-C438F1C9DBF1}">
      <dsp:nvSpPr>
        <dsp:cNvPr id="0" name=""/>
        <dsp:cNvSpPr/>
      </dsp:nvSpPr>
      <dsp:spPr>
        <a:xfrm>
          <a:off x="4395122" y="347964"/>
          <a:ext cx="291401" cy="42798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279843"/>
              </a:lnTo>
              <a:lnTo>
                <a:pt x="291401" y="4279843"/>
              </a:lnTo>
            </a:path>
          </a:pathLst>
        </a:cu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7EAE62-D6C5-407A-878E-126C1B8B4515}">
      <dsp:nvSpPr>
        <dsp:cNvPr id="0" name=""/>
        <dsp:cNvSpPr/>
      </dsp:nvSpPr>
      <dsp:spPr>
        <a:xfrm>
          <a:off x="4686524" y="4200407"/>
          <a:ext cx="3631317" cy="8548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уведомление центрального процессора о приеме кадра</a:t>
          </a:r>
          <a:endParaRPr lang="ru-RU" sz="1800" kern="1200" dirty="0"/>
        </a:p>
      </dsp:txBody>
      <dsp:txXfrm>
        <a:off x="4711560" y="4225443"/>
        <a:ext cx="3581245" cy="804728"/>
      </dsp:txXfrm>
    </dsp:sp>
    <dsp:sp modelId="{6B1B5CD0-166E-4D65-8894-6E45F91A3719}">
      <dsp:nvSpPr>
        <dsp:cNvPr id="0" name=""/>
        <dsp:cNvSpPr/>
      </dsp:nvSpPr>
      <dsp:spPr>
        <a:xfrm>
          <a:off x="4395122" y="347964"/>
          <a:ext cx="291401" cy="52212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221292"/>
              </a:lnTo>
              <a:lnTo>
                <a:pt x="291401" y="5221292"/>
              </a:lnTo>
            </a:path>
          </a:pathLst>
        </a:cu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22D880-3207-45D7-A094-3B7E523D3E2C}">
      <dsp:nvSpPr>
        <dsp:cNvPr id="0" name=""/>
        <dsp:cNvSpPr/>
      </dsp:nvSpPr>
      <dsp:spPr>
        <a:xfrm>
          <a:off x="4686524" y="5141856"/>
          <a:ext cx="3631317" cy="8548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передача кадра из локального буфера адаптера в системную память</a:t>
          </a:r>
          <a:endParaRPr lang="ru-RU" sz="1800" kern="1200" dirty="0"/>
        </a:p>
      </dsp:txBody>
      <dsp:txXfrm>
        <a:off x="4711560" y="5166892"/>
        <a:ext cx="3581245" cy="8047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2DD1C9-4BB6-422A-8F34-C157EA500BD9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A997E4-EE34-411C-9FF1-22B934EF5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4113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1938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3402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312416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5455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410043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2140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6539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4197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847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5923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952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6988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3676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7502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8218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0167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D9794-A4CC-42D0-9A65-24C6B9EF4076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  <p:pic>
        <p:nvPicPr>
          <p:cNvPr id="18" name="Picture 51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742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microsoft.com/office/2007/relationships/hdphoto" Target="../media/hdphoto4.wdp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microsoft.com/office/2007/relationships/hdphoto" Target="../media/hdphoto6.wdp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7" Type="http://schemas.microsoft.com/office/2007/relationships/hdphoto" Target="../media/hdphoto10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microsoft.com/office/2007/relationships/hdphoto" Target="../media/hdphoto9.wdp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0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/>
          <p:cNvSpPr txBox="1">
            <a:spLocks/>
          </p:cNvSpPr>
          <p:nvPr/>
        </p:nvSpPr>
        <p:spPr>
          <a:xfrm>
            <a:off x="1546723" y="2882990"/>
            <a:ext cx="4761077" cy="78833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ln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n-lt"/>
              </a:rPr>
              <a:t>Сетевые устройства</a:t>
            </a:r>
            <a:endParaRPr lang="en-US" b="1" dirty="0">
              <a:ln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8065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006064" y="196334"/>
            <a:ext cx="16514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n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Мост (</a:t>
            </a:r>
            <a:r>
              <a:rPr lang="en-US" b="1" dirty="0">
                <a:ln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bridge</a:t>
            </a:r>
            <a:r>
              <a:rPr lang="ru-RU" b="1" dirty="0">
                <a:ln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)</a:t>
            </a:r>
            <a:endParaRPr lang="ru-RU" dirty="0"/>
          </a:p>
        </p:txBody>
      </p:sp>
      <p:pic>
        <p:nvPicPr>
          <p:cNvPr id="5" name="Picture 2" descr="prodcut-image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3125" r="977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0194" y="662579"/>
            <a:ext cx="6995885" cy="6995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805543" y="1423925"/>
            <a:ext cx="4572000" cy="8402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сетевое устройство, соединяющее между собой сегменты локальной сети. Работает на канальном уровне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589869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791028" y="-6604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400" b="1" dirty="0" smtClean="0">
                <a:ln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Роутер (</a:t>
            </a:r>
            <a:r>
              <a:rPr lang="en-US" sz="2400" b="1" dirty="0" smtClean="0">
                <a:ln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router</a:t>
            </a:r>
            <a:r>
              <a:rPr lang="ru-RU" sz="2400" b="1" dirty="0" smtClean="0">
                <a:ln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) – типы портов</a:t>
            </a:r>
            <a:endParaRPr lang="ru-RU" sz="2400" b="1" dirty="0">
              <a:ln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11935" y="660400"/>
            <a:ext cx="6905897" cy="13562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сетевое устройство,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пересылает  пакеты между различными сегментами сети на основе таблиц   маршрутизации. Работает на сетевом уровне</a:t>
            </a:r>
          </a:p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 </a:t>
            </a:r>
            <a:endParaRPr lang="ru-RU" sz="2800" dirty="0"/>
          </a:p>
        </p:txBody>
      </p:sp>
      <p:pic>
        <p:nvPicPr>
          <p:cNvPr id="6" name="Picture 2" descr="ÐÐ¾ÑÐ¾Ð¶ÐµÐµ Ð¸Ð·Ð¾Ð±ÑÐ°Ð¶ÐµÐ½Ð¸Ðµ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810"/>
          <a:stretch/>
        </p:blipFill>
        <p:spPr bwMode="auto">
          <a:xfrm>
            <a:off x="893207" y="1474198"/>
            <a:ext cx="6524625" cy="1863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198092" y="3253043"/>
            <a:ext cx="39148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n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Роутер (</a:t>
            </a:r>
            <a:r>
              <a:rPr lang="en-US" b="1" dirty="0">
                <a:ln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router</a:t>
            </a:r>
            <a:r>
              <a:rPr lang="ru-RU" b="1" dirty="0">
                <a:ln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) – стандарты </a:t>
            </a:r>
            <a:r>
              <a:rPr lang="en-US" b="1" dirty="0">
                <a:ln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Wi-Fi</a:t>
            </a:r>
            <a:endParaRPr lang="ru-RU" dirty="0"/>
          </a:p>
        </p:txBody>
      </p:sp>
      <p:grpSp>
        <p:nvGrpSpPr>
          <p:cNvPr id="8" name="Группа 7"/>
          <p:cNvGrpSpPr/>
          <p:nvPr/>
        </p:nvGrpSpPr>
        <p:grpSpPr>
          <a:xfrm>
            <a:off x="262163" y="3652284"/>
            <a:ext cx="4021548" cy="2412929"/>
            <a:chOff x="1508940" y="4007"/>
            <a:chExt cx="4021548" cy="2412929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1508940" y="4007"/>
              <a:ext cx="4021548" cy="2412929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Прямоугольник 12"/>
            <p:cNvSpPr/>
            <p:nvPr/>
          </p:nvSpPr>
          <p:spPr>
            <a:xfrm>
              <a:off x="1508940" y="4007"/>
              <a:ext cx="4021548" cy="241292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1450" tIns="171450" rIns="171450" bIns="171450" numCol="1" spcCol="1270" anchor="ctr" anchorCtr="0">
              <a:noAutofit/>
            </a:bodyPr>
            <a:lstStyle/>
            <a:p>
              <a:pPr lvl="0" algn="ctr" defTabSz="2000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4500" b="1" i="0" kern="1200" dirty="0" smtClean="0">
                  <a:solidFill>
                    <a:schemeClr val="tx1"/>
                  </a:solidFill>
                </a:rPr>
                <a:t>802.11n</a:t>
              </a:r>
            </a:p>
            <a:p>
              <a:pPr lvl="0" algn="ctr" defTabSz="2000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4500" kern="1200" dirty="0" smtClean="0">
                  <a:solidFill>
                    <a:schemeClr val="tx1"/>
                  </a:solidFill>
                </a:rPr>
                <a:t>до 600 Мбит/с</a:t>
              </a:r>
              <a:endParaRPr lang="ru-RU" sz="4500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4326875" y="3622374"/>
            <a:ext cx="4128242" cy="2412930"/>
            <a:chOff x="5573652" y="-25903"/>
            <a:chExt cx="4128242" cy="2412930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5680346" y="-25902"/>
              <a:ext cx="4021548" cy="2412929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Прямоугольник 10"/>
            <p:cNvSpPr/>
            <p:nvPr/>
          </p:nvSpPr>
          <p:spPr>
            <a:xfrm>
              <a:off x="5573652" y="-25903"/>
              <a:ext cx="4021548" cy="241292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1450" tIns="171450" rIns="171450" bIns="171450" numCol="1" spcCol="1270" anchor="ctr" anchorCtr="0">
              <a:noAutofit/>
            </a:bodyPr>
            <a:lstStyle/>
            <a:p>
              <a:pPr lvl="0" algn="ctr" defTabSz="2000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4500" b="1" i="0" kern="1200" dirty="0" smtClean="0">
                  <a:solidFill>
                    <a:schemeClr val="tx1"/>
                  </a:solidFill>
                </a:rPr>
                <a:t>802.11ac</a:t>
              </a:r>
              <a:endParaRPr lang="ru-RU" sz="4500" b="1" i="0" kern="1200" dirty="0" smtClean="0">
                <a:solidFill>
                  <a:schemeClr val="tx1"/>
                </a:solidFill>
              </a:endParaRPr>
            </a:p>
            <a:p>
              <a:pPr lvl="0" algn="ctr" defTabSz="2000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4500" b="1" i="0" kern="1200" dirty="0" smtClean="0">
                  <a:solidFill>
                    <a:schemeClr val="tx1"/>
                  </a:solidFill>
                </a:rPr>
                <a:t>до 6,77 Гбит/с</a:t>
              </a:r>
              <a:endParaRPr lang="ru-RU" sz="4500" kern="12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026190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018646" y="170208"/>
            <a:ext cx="31037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n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Роутер (</a:t>
            </a:r>
            <a:r>
              <a:rPr lang="en-US" b="1" dirty="0">
                <a:ln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router</a:t>
            </a:r>
            <a:r>
              <a:rPr lang="ru-RU" b="1" dirty="0">
                <a:ln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) – </a:t>
            </a:r>
            <a:r>
              <a:rPr lang="en-US" b="1" dirty="0">
                <a:ln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USB </a:t>
            </a:r>
            <a:r>
              <a:rPr lang="ru-RU" b="1" dirty="0">
                <a:ln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порт</a:t>
            </a:r>
            <a:endParaRPr lang="ru-RU" dirty="0"/>
          </a:p>
        </p:txBody>
      </p:sp>
      <p:pic>
        <p:nvPicPr>
          <p:cNvPr id="5" name="Picture 2" descr="ÐÐ°ÑÑÐ¸Ð½ÐºÐ¸ Ð¿Ð¾ Ð·Ð°Ð¿ÑÐ¾ÑÑ usb Ð½Ð° ÑÐ¾ÑÑÐµÑ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923" y="1159372"/>
            <a:ext cx="7653110" cy="4183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89689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601662" y="205042"/>
            <a:ext cx="18854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n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Роутер (</a:t>
            </a:r>
            <a:r>
              <a:rPr lang="en-US" b="1" dirty="0">
                <a:ln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router</a:t>
            </a:r>
            <a:r>
              <a:rPr lang="ru-RU" b="1" dirty="0">
                <a:ln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)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92628" y="660820"/>
            <a:ext cx="6213566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сетевое устройство, пересылает  пакеты между различными сегментами сети на основе таблиц   маршрутизации. Работает на сетевом уровне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в сетях с одинаковыми протоколами (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TCP/IP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</a:p>
        </p:txBody>
      </p:sp>
      <p:pic>
        <p:nvPicPr>
          <p:cNvPr id="6" name="Picture 4" descr="ÐÐ°Ðº Ð²ÑÐ±ÑÐ°ÑÑ ÑÐ¾ÑÑÐµÑ: Ð¢Ð¸Ð¿ WAN-Ð¿Ð¾ÑÑÐ° Ð¸ Ð¿ÑÐ¾ÑÐ¾ÐºÐ¾Ð»Ñ Ð¿Ð¾Ð´ÐºÐ»ÑÑÐµÐ½Ð¸Ñ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524" b="74286" l="2857" r="9650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027" y="1573760"/>
            <a:ext cx="7008767" cy="3504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807028" y="4361544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1 – </a:t>
            </a:r>
            <a:r>
              <a:rPr lang="en-US" dirty="0"/>
              <a:t>Ethernet (RJ-45), </a:t>
            </a:r>
            <a:r>
              <a:rPr lang="ru-RU" dirty="0"/>
              <a:t>для подключения через канал провайдера</a:t>
            </a:r>
          </a:p>
          <a:p>
            <a:r>
              <a:rPr lang="ru-RU" dirty="0"/>
              <a:t>2 – </a:t>
            </a:r>
            <a:r>
              <a:rPr lang="en-US" dirty="0"/>
              <a:t>ADSL</a:t>
            </a:r>
            <a:r>
              <a:rPr lang="ru-RU" dirty="0"/>
              <a:t>, для подключения через телефонную линию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714899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334145" y="178917"/>
            <a:ext cx="29081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n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Сетевой шлюз (</a:t>
            </a:r>
            <a:r>
              <a:rPr lang="en-US" b="1" dirty="0">
                <a:ln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gateway</a:t>
            </a:r>
            <a:r>
              <a:rPr lang="ru-RU" b="1" dirty="0">
                <a:ln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)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18606" y="548249"/>
            <a:ext cx="6008914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конвертирует протоколы одного типа физической среды в протоколы другой физической среды (сети)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18606" y="1349216"/>
            <a:ext cx="645740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VoIP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</a:rPr>
              <a:t>-шлюз 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(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Voice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over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IP-шлюз) — устройство, предназначенное для подключения телефонных аппаратов или офисных АТС к IP-сети для передачи через неё голосового трафика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(IP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телефония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  <a:r>
              <a:rPr lang="ru-RU" dirty="0">
                <a:solidFill>
                  <a:srgbClr val="222222"/>
                </a:solidFill>
                <a:latin typeface="arial" panose="020B0604020202020204" pitchFamily="34" charset="0"/>
              </a:rPr>
              <a:t>.</a:t>
            </a:r>
            <a:endParaRPr lang="ru-RU" dirty="0"/>
          </a:p>
        </p:txBody>
      </p:sp>
      <p:pic>
        <p:nvPicPr>
          <p:cNvPr id="7" name="Picture 2" descr="https://eltexcm.ru/assets/images/tau2back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847" b="89983" l="0" r="89963">
                        <a14:foregroundMark x1="19634" y1="42784" x2="36264" y2="64346"/>
                        <a14:foregroundMark x1="16190" y1="33786" x2="30623" y2="32598"/>
                        <a14:foregroundMark x1="13480" y1="34465" x2="13333" y2="66384"/>
                        <a14:foregroundMark x1="14359" y1="32598" x2="13187" y2="30221"/>
                        <a14:foregroundMark x1="83883" y1="29372" x2="83223" y2="68421"/>
                        <a14:foregroundMark x1="85934" y1="29372" x2="68938" y2="26316"/>
                        <a14:foregroundMark x1="68938" y1="26316" x2="68938" y2="263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751" t="30166" r="19123" b="27790"/>
          <a:stretch/>
        </p:blipFill>
        <p:spPr bwMode="auto">
          <a:xfrm>
            <a:off x="159020" y="2759581"/>
            <a:ext cx="8181521" cy="2244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08441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74766" y="161688"/>
            <a:ext cx="68623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n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Модем (</a:t>
            </a:r>
            <a:r>
              <a:rPr lang="en-US" sz="2400" b="1" dirty="0">
                <a:ln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modem</a:t>
            </a:r>
            <a:r>
              <a:rPr lang="ru-RU" sz="2400" b="1" dirty="0">
                <a:ln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) – </a:t>
            </a:r>
            <a:r>
              <a:rPr lang="ru-RU" sz="2400" b="1" dirty="0" err="1">
                <a:ln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Модулятор+ДЕМодулятор</a:t>
            </a:r>
            <a:endParaRPr lang="ru-RU" sz="2400" dirty="0"/>
          </a:p>
        </p:txBody>
      </p:sp>
      <p:grpSp>
        <p:nvGrpSpPr>
          <p:cNvPr id="5" name="Группа 4"/>
          <p:cNvGrpSpPr/>
          <p:nvPr/>
        </p:nvGrpSpPr>
        <p:grpSpPr>
          <a:xfrm>
            <a:off x="2" y="699407"/>
            <a:ext cx="2857499" cy="1714499"/>
            <a:chOff x="0" y="418193"/>
            <a:chExt cx="2857499" cy="1714499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0" y="418193"/>
              <a:ext cx="2857499" cy="1714499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Прямоугольник 12"/>
            <p:cNvSpPr/>
            <p:nvPr/>
          </p:nvSpPr>
          <p:spPr>
            <a:xfrm>
              <a:off x="0" y="418193"/>
              <a:ext cx="2857499" cy="171449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9060" tIns="99060" rIns="99060" bIns="99060" numCol="1" spcCol="1270" anchor="ctr" anchorCtr="0">
              <a:noAutofit/>
            </a:bodyPr>
            <a:lstStyle/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600" kern="1200" dirty="0" smtClean="0">
                  <a:solidFill>
                    <a:schemeClr val="tx1"/>
                  </a:solidFill>
                </a:rPr>
                <a:t>Телефонный модем</a:t>
              </a:r>
              <a:endParaRPr lang="ru-RU" sz="2600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6" name="Группа 5"/>
          <p:cNvGrpSpPr/>
          <p:nvPr/>
        </p:nvGrpSpPr>
        <p:grpSpPr>
          <a:xfrm>
            <a:off x="3143251" y="699407"/>
            <a:ext cx="2857499" cy="1714499"/>
            <a:chOff x="3143249" y="418193"/>
            <a:chExt cx="2857499" cy="1714499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3143249" y="418193"/>
              <a:ext cx="2857499" cy="1714499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Прямоугольник 10"/>
            <p:cNvSpPr/>
            <p:nvPr/>
          </p:nvSpPr>
          <p:spPr>
            <a:xfrm>
              <a:off x="3143249" y="418193"/>
              <a:ext cx="2857499" cy="171449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9060" tIns="99060" rIns="99060" bIns="99060" numCol="1" spcCol="1270" anchor="ctr" anchorCtr="0">
              <a:noAutofit/>
            </a:bodyPr>
            <a:lstStyle/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600" kern="1200" dirty="0" smtClean="0">
                  <a:solidFill>
                    <a:schemeClr val="tx1"/>
                  </a:solidFill>
                </a:rPr>
                <a:t>Кабельный (оптический) модем</a:t>
              </a:r>
              <a:endParaRPr lang="ru-RU" sz="2600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7" name="Группа 6"/>
          <p:cNvGrpSpPr/>
          <p:nvPr/>
        </p:nvGrpSpPr>
        <p:grpSpPr>
          <a:xfrm>
            <a:off x="6286501" y="699407"/>
            <a:ext cx="2857499" cy="1714499"/>
            <a:chOff x="6286499" y="418193"/>
            <a:chExt cx="2857499" cy="1714499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6286499" y="418193"/>
              <a:ext cx="2857499" cy="1714499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Прямоугольник 8"/>
            <p:cNvSpPr/>
            <p:nvPr/>
          </p:nvSpPr>
          <p:spPr>
            <a:xfrm>
              <a:off x="6286499" y="418193"/>
              <a:ext cx="2857499" cy="171449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9060" tIns="99060" rIns="99060" bIns="99060" numCol="1" spcCol="1270" anchor="ctr" anchorCtr="0">
              <a:noAutofit/>
            </a:bodyPr>
            <a:lstStyle/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600" kern="1200" dirty="0" smtClean="0">
                  <a:solidFill>
                    <a:schemeClr val="tx1"/>
                  </a:solidFill>
                </a:rPr>
                <a:t>Радиомодем</a:t>
              </a:r>
            </a:p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600" kern="1200" dirty="0" smtClean="0">
                  <a:solidFill>
                    <a:schemeClr val="tx1"/>
                  </a:solidFill>
                </a:rPr>
                <a:t>(работает по протоколам сотовой связи)</a:t>
              </a:r>
              <a:endParaRPr lang="ru-RU" sz="2600" kern="1200" dirty="0">
                <a:solidFill>
                  <a:schemeClr val="tx1"/>
                </a:solidFill>
              </a:endParaRPr>
            </a:p>
          </p:txBody>
        </p:sp>
      </p:grpSp>
      <p:pic>
        <p:nvPicPr>
          <p:cNvPr id="14" name="Picture 2" descr="ÐÐ°ÑÑÐ¸Ð½ÐºÐ¸ Ð¿Ð¾ Ð·Ð°Ð¿ÑÐ¾ÑÑ ÑÐµÐ»ÐµÑÐ¾Ð½Ð½ÑÐ¹ ÑÐ°Ð·ÑÐµÐ¼ Ð¼Ð¾Ð´ÐµÐ¼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0" t="31977" r="45360" b="6353"/>
          <a:stretch/>
        </p:blipFill>
        <p:spPr bwMode="auto">
          <a:xfrm>
            <a:off x="2" y="3027679"/>
            <a:ext cx="2917371" cy="2316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ÐÐ°ÑÑÐ¸Ð½ÐºÐ¸ Ð¿Ð¾ Ð·Ð°Ð¿ÑÐ¾ÑÑ Ð¾Ð¿ÑÐ¸ÑÐµÑÐºÐ¸Ð¹  Ð¼Ð¾Ð´ÐµÐ¼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97" t="44191" r="36137" b="25587"/>
          <a:stretch/>
        </p:blipFill>
        <p:spPr bwMode="auto">
          <a:xfrm>
            <a:off x="3309258" y="3027679"/>
            <a:ext cx="2569032" cy="3119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8" descr="https://alser.kz/media/product/8552b40/4g-modem-beeline-usb-sim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0319" y="3659298"/>
            <a:ext cx="3153681" cy="2088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90577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847185"/>
            <a:ext cx="5826719" cy="1646302"/>
          </a:xfrm>
        </p:spPr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999043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689929489"/>
              </p:ext>
            </p:extLst>
          </p:nvPr>
        </p:nvGraphicFramePr>
        <p:xfrm>
          <a:off x="222250" y="511628"/>
          <a:ext cx="8616949" cy="59980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2150647" y="74414"/>
            <a:ext cx="33970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n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Функции сетевых адаптеров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707186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уппа 10"/>
          <p:cNvGrpSpPr/>
          <p:nvPr/>
        </p:nvGrpSpPr>
        <p:grpSpPr>
          <a:xfrm>
            <a:off x="964428" y="881817"/>
            <a:ext cx="2846918" cy="1708150"/>
            <a:chOff x="1037316" y="1106"/>
            <a:chExt cx="2846918" cy="1708150"/>
          </a:xfrm>
        </p:grpSpPr>
        <p:sp>
          <p:nvSpPr>
            <p:cNvPr id="21" name="Прямоугольник 20"/>
            <p:cNvSpPr/>
            <p:nvPr/>
          </p:nvSpPr>
          <p:spPr>
            <a:xfrm>
              <a:off x="1037316" y="1106"/>
              <a:ext cx="2846918" cy="1708150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Прямоугольник 21"/>
            <p:cNvSpPr/>
            <p:nvPr/>
          </p:nvSpPr>
          <p:spPr>
            <a:xfrm>
              <a:off x="1037316" y="1106"/>
              <a:ext cx="2846918" cy="170815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kern="1200" dirty="0" smtClean="0">
                  <a:solidFill>
                    <a:schemeClr val="tx1"/>
                  </a:solidFill>
                </a:rPr>
                <a:t>Скорость передачи данных</a:t>
              </a:r>
            </a:p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kern="1200" dirty="0" smtClean="0">
                  <a:solidFill>
                    <a:schemeClr val="tx1"/>
                  </a:solidFill>
                </a:rPr>
                <a:t>10, 100, 1000, 10000 Мбит/с</a:t>
              </a:r>
              <a:endParaRPr lang="ru-RU" sz="1600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4096038" y="881817"/>
            <a:ext cx="2846918" cy="1708150"/>
            <a:chOff x="4168926" y="1106"/>
            <a:chExt cx="2846918" cy="1708150"/>
          </a:xfrm>
        </p:grpSpPr>
        <p:sp>
          <p:nvSpPr>
            <p:cNvPr id="19" name="Прямоугольник 18"/>
            <p:cNvSpPr/>
            <p:nvPr/>
          </p:nvSpPr>
          <p:spPr>
            <a:xfrm>
              <a:off x="4168926" y="1106"/>
              <a:ext cx="2846918" cy="1708150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Прямоугольник 19"/>
            <p:cNvSpPr/>
            <p:nvPr/>
          </p:nvSpPr>
          <p:spPr>
            <a:xfrm>
              <a:off x="4168926" y="1106"/>
              <a:ext cx="2846918" cy="170815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kern="1200" dirty="0" smtClean="0">
                  <a:solidFill>
                    <a:schemeClr val="tx1"/>
                  </a:solidFill>
                </a:rPr>
                <a:t>Объем буфера для хранения принятых, но не обработанных данных (повышает производительность гигабитных адаптеров) </a:t>
              </a:r>
              <a:endParaRPr lang="ru-RU" sz="1600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964428" y="2874660"/>
            <a:ext cx="2846918" cy="1708150"/>
            <a:chOff x="1037316" y="1993949"/>
            <a:chExt cx="2846918" cy="1708150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1037316" y="1993949"/>
              <a:ext cx="2846918" cy="1708150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Прямоугольник 17"/>
            <p:cNvSpPr/>
            <p:nvPr/>
          </p:nvSpPr>
          <p:spPr>
            <a:xfrm>
              <a:off x="1037316" y="1993949"/>
              <a:ext cx="2846918" cy="170815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kern="1200" dirty="0" smtClean="0">
                  <a:solidFill>
                    <a:schemeClr val="tx1"/>
                  </a:solidFill>
                </a:rPr>
                <a:t>Количество разъемов  </a:t>
              </a:r>
              <a:r>
                <a:rPr lang="en-US" sz="1600" kern="1200" dirty="0" smtClean="0">
                  <a:solidFill>
                    <a:schemeClr val="tx1"/>
                  </a:solidFill>
                </a:rPr>
                <a:t>RJ-45</a:t>
              </a:r>
              <a:endParaRPr lang="ru-RU" sz="1600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4096038" y="2874660"/>
            <a:ext cx="2846918" cy="1708150"/>
            <a:chOff x="4168926" y="1993949"/>
            <a:chExt cx="2846918" cy="1708150"/>
          </a:xfrm>
        </p:grpSpPr>
        <p:sp>
          <p:nvSpPr>
            <p:cNvPr id="15" name="Прямоугольник 14"/>
            <p:cNvSpPr/>
            <p:nvPr/>
          </p:nvSpPr>
          <p:spPr>
            <a:xfrm>
              <a:off x="4168926" y="1993949"/>
              <a:ext cx="2846918" cy="1708150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Прямоугольник 15"/>
            <p:cNvSpPr/>
            <p:nvPr/>
          </p:nvSpPr>
          <p:spPr>
            <a:xfrm>
              <a:off x="4168926" y="1993949"/>
              <a:ext cx="2846918" cy="170815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kern="1200" dirty="0" smtClean="0">
                  <a:solidFill>
                    <a:schemeClr val="tx1"/>
                  </a:solidFill>
                </a:rPr>
                <a:t>Автоматическое определение прямого (для  соединения сетевого  адаптера и сетевого устройства)/перекрестного кабеля (для  соединения двух сетевых адаптеров)</a:t>
              </a:r>
              <a:endParaRPr lang="ru-RU" sz="1600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2565067" y="4743359"/>
            <a:ext cx="2846918" cy="1708150"/>
            <a:chOff x="2603121" y="3986792"/>
            <a:chExt cx="2846918" cy="1708150"/>
          </a:xfrm>
        </p:grpSpPr>
        <p:sp>
          <p:nvSpPr>
            <p:cNvPr id="24" name="Прямоугольник 23"/>
            <p:cNvSpPr/>
            <p:nvPr/>
          </p:nvSpPr>
          <p:spPr>
            <a:xfrm>
              <a:off x="2603121" y="3986792"/>
              <a:ext cx="2846918" cy="1708150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Прямоугольник 24"/>
            <p:cNvSpPr/>
            <p:nvPr/>
          </p:nvSpPr>
          <p:spPr>
            <a:xfrm>
              <a:off x="2603121" y="3986792"/>
              <a:ext cx="2846918" cy="170815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kern="1200" dirty="0" smtClean="0">
                  <a:solidFill>
                    <a:schemeClr val="tx1"/>
                  </a:solidFill>
                </a:rPr>
                <a:t>Поддержка аппаратного шифрования</a:t>
              </a:r>
              <a:endParaRPr lang="ru-RU" sz="1600" kern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26" name="Прямоугольник 25"/>
          <p:cNvSpPr/>
          <p:nvPr/>
        </p:nvSpPr>
        <p:spPr>
          <a:xfrm>
            <a:off x="1702526" y="74937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ln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Технические характеристики сетевых адаптеров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409814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815737" y="11008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ln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Сетевой адаптер</a:t>
            </a:r>
            <a:r>
              <a:rPr lang="en-US" b="1" dirty="0">
                <a:ln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 (Network Interface Card)</a:t>
            </a:r>
            <a:r>
              <a:rPr lang="ru-RU" b="1" dirty="0">
                <a:ln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 </a:t>
            </a:r>
            <a:endParaRPr lang="ru-RU" dirty="0"/>
          </a:p>
        </p:txBody>
      </p:sp>
      <p:pic>
        <p:nvPicPr>
          <p:cNvPr id="5" name="Picture 2" descr="Ð¡ÐµÑÐµÐ²Ð°Ñ ÐºÐ°ÑÑÐ° TP-LINK TG-3468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200" b="94200" l="3800" r="96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806" y="2038453"/>
            <a:ext cx="3823063" cy="3823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Ethernet-Ð°Ð´Ð°Ð¿ÑÐµÑ TP-LINK UE330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800" b="94200" l="1400" r="100000">
                        <a14:foregroundMark x1="59400" y1="77800" x2="59400" y2="77800"/>
                        <a14:foregroundMark x1="60000" y1="80600" x2="68600" y2="74200"/>
                        <a14:foregroundMark x1="80600" y1="60800" x2="93000" y2="45400"/>
                        <a14:foregroundMark x1="95600" y1="41200" x2="97600" y2="29600"/>
                        <a14:foregroundMark x1="61600" y1="20800" x2="75000" y2="15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6503" y="1910374"/>
            <a:ext cx="2437375" cy="243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618308" y="756417"/>
            <a:ext cx="660109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(сетевая карта, сетевая плата, интерфейсная  карта)</a:t>
            </a:r>
          </a:p>
          <a:p>
            <a:pPr algn="ctr"/>
            <a:r>
              <a:rPr lang="ru-RU" dirty="0"/>
              <a:t>устройство, выполняющее функции сопряжения ЭВМ с каналами связи; реализует ввод-вывод данных с оконечного оборудования в сеть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17715" y="5475404"/>
            <a:ext cx="245146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интерфейс PCI-E</a:t>
            </a:r>
          </a:p>
          <a:p>
            <a:r>
              <a:rPr lang="ru-RU" dirty="0"/>
              <a:t>скорость 10/100/1000 Мбит/с</a:t>
            </a:r>
          </a:p>
          <a:p>
            <a:r>
              <a:rPr lang="ru-RU" dirty="0"/>
              <a:t>1 разъем RJ-45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850674" y="4169956"/>
            <a:ext cx="276497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интерфейс USB 3.0</a:t>
            </a:r>
          </a:p>
          <a:p>
            <a:r>
              <a:rPr lang="ru-RU" dirty="0"/>
              <a:t>скорость 10/100/1000 Мбит/с</a:t>
            </a:r>
          </a:p>
          <a:p>
            <a:r>
              <a:rPr lang="ru-RU" dirty="0"/>
              <a:t>чип RTL8153</a:t>
            </a:r>
          </a:p>
          <a:p>
            <a:r>
              <a:rPr lang="ru-RU" dirty="0"/>
              <a:t>1 разъем RJ-45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73106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31661" y="196334"/>
            <a:ext cx="33377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n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Разъемы сетевого адаптера</a:t>
            </a:r>
            <a:endParaRPr lang="ru-RU" dirty="0"/>
          </a:p>
        </p:txBody>
      </p:sp>
      <p:pic>
        <p:nvPicPr>
          <p:cNvPr id="5" name="Picture 10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2333" r="99667">
                        <a14:foregroundMark x1="47667" y1="76500" x2="58000" y2="70500"/>
                        <a14:foregroundMark x1="70667" y1="34000" x2="75667" y2="39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38" y="1181499"/>
            <a:ext cx="4953896" cy="3302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26736" y="5335518"/>
            <a:ext cx="47933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BNC (</a:t>
            </a:r>
            <a:r>
              <a:rPr lang="ru-RU" sz="2400" dirty="0" smtClean="0"/>
              <a:t>тонкий коаксиальный кабель</a:t>
            </a:r>
            <a:r>
              <a:rPr lang="en-US" sz="2400" dirty="0" smtClean="0"/>
              <a:t>)</a:t>
            </a:r>
            <a:endParaRPr lang="ru-RU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666645" y="4702058"/>
            <a:ext cx="37449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AUI (</a:t>
            </a:r>
            <a:r>
              <a:rPr lang="ru-RU" sz="2400" dirty="0" err="1" smtClean="0"/>
              <a:t>трансиверный</a:t>
            </a:r>
            <a:r>
              <a:rPr lang="ru-RU" sz="2400" dirty="0" smtClean="0"/>
              <a:t> кабель</a:t>
            </a:r>
            <a:r>
              <a:rPr lang="en-US" sz="2400" dirty="0" smtClean="0"/>
              <a:t>)</a:t>
            </a:r>
            <a:endParaRPr lang="ru-RU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1631661" y="4253264"/>
            <a:ext cx="25907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RJ-45 (</a:t>
            </a:r>
            <a:r>
              <a:rPr lang="ru-RU" sz="2400" dirty="0" smtClean="0"/>
              <a:t>витая  пара</a:t>
            </a:r>
            <a:r>
              <a:rPr lang="en-US" sz="2400" dirty="0" smtClean="0"/>
              <a:t>)</a:t>
            </a:r>
            <a:endParaRPr lang="ru-RU" sz="2400" dirty="0"/>
          </a:p>
        </p:txBody>
      </p:sp>
      <p:pic>
        <p:nvPicPr>
          <p:cNvPr id="9" name="Picture 12" descr="ÐÐ°ÑÑÐ¸Ð½ÐºÐ¸ Ð¿Ð¾ Ð·Ð°Ð¿ÑÐ¾ÑÑ â¢ SC ÑÐµÑÐµÐ²Ð°Ñ ÐºÐ°ÑÑÐ°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316" r="981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0099" y="468125"/>
            <a:ext cx="3260094" cy="3260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294191" y="2897222"/>
            <a:ext cx="374128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SC (</a:t>
            </a:r>
            <a:r>
              <a:rPr lang="ru-RU" sz="2400" dirty="0" smtClean="0"/>
              <a:t>волоконно-оптический </a:t>
            </a:r>
          </a:p>
          <a:p>
            <a:pPr algn="ctr"/>
            <a:r>
              <a:rPr lang="ru-RU" sz="2400" dirty="0" smtClean="0"/>
              <a:t>кабель</a:t>
            </a:r>
            <a:r>
              <a:rPr lang="en-US" sz="2400" dirty="0" smtClean="0"/>
              <a:t>)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9498674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19942" y="144921"/>
            <a:ext cx="51337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n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Сетевой адаптер для  беспроводной  сети </a:t>
            </a:r>
            <a:endParaRPr lang="ru-RU" dirty="0"/>
          </a:p>
        </p:txBody>
      </p:sp>
      <p:pic>
        <p:nvPicPr>
          <p:cNvPr id="5" name="Picture 2" descr="ÐÐ°ÑÑÐ¸Ð½ÐºÐ¸ Ð¿Ð¾ Ð·Ð°Ð¿ÑÐ¾ÑÑ ÑÐµÑÐµÐ²Ð°Ñ ÐºÐ°ÑÑÐ° Ñ lan Ð¸ wifi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48352" y1="20979" x2="77622" y2="635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5549" y="928186"/>
            <a:ext cx="5854134" cy="5854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ÐÐ°ÑÑÐ¸Ð½ÐºÐ¸ Ð¿Ð¾ Ð·Ð°Ð¿ÑÐ¾ÑÑ ÑÐµÑÐµÐ²Ð°Ñ ÐºÐ°ÑÑÐ° Ñ lan Ð¸ wifi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7066" l="0" r="100000">
                        <a14:foregroundMark x1="18333" y1="19804" x2="18333" y2="19804"/>
                        <a14:foregroundMark x1="21806" y1="20782" x2="23056" y2="24450"/>
                        <a14:foregroundMark x1="26111" y1="22983" x2="35139" y2="47188"/>
                        <a14:foregroundMark x1="23056" y1="20782" x2="21389" y2="14670"/>
                        <a14:foregroundMark x1="46806" y1="78973" x2="50694" y2="887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1187" y="721694"/>
            <a:ext cx="6282813" cy="3568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38177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71535" y="309545"/>
            <a:ext cx="41553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>
                <a:ln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Многопортовые</a:t>
            </a:r>
            <a:r>
              <a:rPr lang="ru-RU" b="1" dirty="0">
                <a:ln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  сетевые адаптеры</a:t>
            </a:r>
            <a:endParaRPr lang="ru-RU" dirty="0"/>
          </a:p>
        </p:txBody>
      </p:sp>
      <p:pic>
        <p:nvPicPr>
          <p:cNvPr id="5" name="Picture 2" descr="ÐÐ°ÑÑÐ¸Ð½ÐºÐ¸ Ð¿Ð¾ Ð·Ð°Ð¿ÑÐ¾ÑÑ ÐÐ½Ð¾Ð³Ð¾Ð¿Ð¾ÑÑÐ¾Ð²ÑÐµ ÑÐµÑÐ²ÐµÑÐ½ÑÐµ ÐºÐ°ÑÑÑ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405" y="494211"/>
            <a:ext cx="8382000" cy="628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28613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10194" y="153629"/>
            <a:ext cx="60393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n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Повторитель (</a:t>
            </a:r>
            <a:r>
              <a:rPr lang="en-US" b="1" dirty="0">
                <a:ln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repeater</a:t>
            </a:r>
            <a:r>
              <a:rPr lang="ru-RU" b="1" dirty="0">
                <a:ln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)</a:t>
            </a:r>
            <a:r>
              <a:rPr lang="en-US" b="1" dirty="0">
                <a:ln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 </a:t>
            </a:r>
            <a:r>
              <a:rPr lang="ru-RU" b="1" dirty="0">
                <a:ln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или ретранслятор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35725" y="623256"/>
            <a:ext cx="6413863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ru-RU" dirty="0"/>
              <a:t>повторяет проходящий через него цифровой сигнал, противодействуя его затуханию. Предназначен для увеличения расстояния сетевого соединения путём повторения электрического сигнала «один в один»</a:t>
            </a:r>
            <a:endParaRPr lang="ru-RU" dirty="0"/>
          </a:p>
        </p:txBody>
      </p:sp>
      <p:pic>
        <p:nvPicPr>
          <p:cNvPr id="7" name="Picture 2" descr="SC&amp;T SR01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1143" l="0" r="9942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12785"/>
            <a:ext cx="5239657" cy="5239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4341223" y="4332613"/>
            <a:ext cx="270836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333333"/>
                </a:solidFill>
                <a:latin typeface="Tahoma" panose="020B0604030504040204" pitchFamily="34" charset="0"/>
              </a:rPr>
              <a:t>Повторитель для увеличения расстояния передачи на 120</a:t>
            </a:r>
            <a:r>
              <a:rPr lang="en-US" dirty="0">
                <a:solidFill>
                  <a:srgbClr val="333333"/>
                </a:solidFill>
                <a:latin typeface="Tahoma" panose="020B0604030504040204" pitchFamily="34" charset="0"/>
              </a:rPr>
              <a:t> </a:t>
            </a:r>
            <a:r>
              <a:rPr lang="ru-RU" dirty="0">
                <a:solidFill>
                  <a:srgbClr val="333333"/>
                </a:solidFill>
                <a:latin typeface="Tahoma" panose="020B0604030504040204" pitchFamily="34" charset="0"/>
              </a:rPr>
              <a:t>м Поддерживает скорость передачи 10/100/1000 Мб/с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8363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46983" y="161499"/>
            <a:ext cx="24032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n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Концентратор (</a:t>
            </a:r>
            <a:r>
              <a:rPr lang="en-US" b="1" dirty="0">
                <a:ln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hub</a:t>
            </a:r>
            <a:r>
              <a:rPr lang="ru-RU" b="1" dirty="0">
                <a:ln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)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30070" y="617696"/>
            <a:ext cx="6358707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ru-RU" dirty="0"/>
              <a:t>п</a:t>
            </a:r>
            <a:r>
              <a:rPr lang="ru-RU" dirty="0" smtClean="0"/>
              <a:t>озволяет  объединить компьютеры  в  сеть с помощью кабелей. В  отличие от  коммутаторов работают  только на физическом уровне и передает пакеты на все порты. В  настоящее время практически не используются</a:t>
            </a:r>
            <a:endParaRPr lang="ru-RU" dirty="0"/>
          </a:p>
        </p:txBody>
      </p:sp>
      <p:pic>
        <p:nvPicPr>
          <p:cNvPr id="6" name="Picture 4" descr="https://bigmag.ua/image/cache/data/Accessories/Cables/Cables8/150845_middle-800x600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75667" l="10000" r="90375">
                        <a14:foregroundMark x1="41625" y1="31667" x2="66125" y2="41833"/>
                        <a14:foregroundMark x1="30875" y1="27167" x2="40625" y2="29000"/>
                        <a14:foregroundMark x1="24375" y1="30500" x2="24375" y2="30500"/>
                        <a14:backgroundMark x1="53375" y1="62667" x2="67500" y2="70667"/>
                        <a14:backgroundMark x1="23250" y1="50000" x2="27500" y2="52333"/>
                        <a14:backgroundMark x1="33375" y1="54167" x2="33375" y2="54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5361" y="3525569"/>
            <a:ext cx="4334933" cy="325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s://bigmag.ua/image/cache/data/Accessories/Cables/Cables8/28_1500x_1500502233-800x600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backgroundMark x1="23250" y1="52500" x2="63500" y2="73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38505" y="530831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ÐÐºÑÐ¸Ð²Ð½ÑÐ¹ ÐºÐ¾Ð½ÑÐµÐ½ÑÑÐ°ÑÐ¾Ñ RS485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43711" y1="45024" x2="55660" y2="3981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9627" y="3295129"/>
            <a:ext cx="4847118" cy="3216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36197" y="6014998"/>
            <a:ext cx="36082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Пассивный концентратор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698610022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1686</TotalTime>
  <Words>478</Words>
  <Application>Microsoft Office PowerPoint</Application>
  <PresentationFormat>Экран (4:3)</PresentationFormat>
  <Paragraphs>71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4" baseType="lpstr">
      <vt:lpstr>Arial</vt:lpstr>
      <vt:lpstr>Arial</vt:lpstr>
      <vt:lpstr>Calibri</vt:lpstr>
      <vt:lpstr>Tahoma</vt:lpstr>
      <vt:lpstr>Times New Roman</vt:lpstr>
      <vt:lpstr>Trebuchet MS</vt:lpstr>
      <vt:lpstr>Wingdings 3</vt:lpstr>
      <vt:lpstr>Грань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Company>PJSC "New Engineering Technologies"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Markasian, Pavel (KIEVH)</dc:creator>
  <cp:lastModifiedBy>Екатерина</cp:lastModifiedBy>
  <cp:revision>171</cp:revision>
  <dcterms:created xsi:type="dcterms:W3CDTF">2016-11-18T14:12:19Z</dcterms:created>
  <dcterms:modified xsi:type="dcterms:W3CDTF">2024-01-29T11:51:20Z</dcterms:modified>
</cp:coreProperties>
</file>