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BFBD9D-82E5-4A70-9326-8736E36F0789}" type="datetimeFigureOut">
              <a:rPr lang="ru-RU" smtClean="0"/>
              <a:t>21.11.2023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9C9BF5-4ECE-4879-9B90-02EC59CF7006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Мои рисунки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Денис Пример</a:t>
            </a:r>
            <a:endParaRPr lang="ru-RU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10_9Зме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1340768"/>
            <a:ext cx="5455225" cy="436510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10_4Дерев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1196752"/>
            <a:ext cx="5005271" cy="400506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12_1Парке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40230" y="1565910"/>
            <a:ext cx="5463540" cy="372618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4</Words>
  <Application>Microsoft Office PowerPoint</Application>
  <PresentationFormat>Экран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Поток</vt:lpstr>
      <vt:lpstr>Мои рисунки</vt:lpstr>
      <vt:lpstr>Слайд 2</vt:lpstr>
      <vt:lpstr>Слайд 3</vt:lpstr>
      <vt:lpstr>Слайд 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Мои рисунки</dc:title>
  <dc:creator>Екатерина</dc:creator>
  <cp:lastModifiedBy>Екатерина</cp:lastModifiedBy>
  <cp:revision>1</cp:revision>
  <dcterms:created xsi:type="dcterms:W3CDTF">2023-11-21T09:09:14Z</dcterms:created>
  <dcterms:modified xsi:type="dcterms:W3CDTF">2023-11-21T09:14:31Z</dcterms:modified>
</cp:coreProperties>
</file>