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25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65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410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8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729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79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72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84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169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01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435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E11E7-AD32-47CB-8DC1-0A05ADEA33A3}" type="datetimeFigureOut">
              <a:rPr lang="ru-RU" smtClean="0"/>
              <a:t>15.03.2024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E3107-DA2D-4A26-8F1C-8690D369A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3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1"/>
                </a:solidFill>
                <a:hlinkClick r:id="rId2" action="ppaction://hlinksldjump"/>
              </a:rPr>
              <a:t>Зима</a:t>
            </a:r>
            <a:endParaRPr lang="ru-RU" sz="4400" dirty="0" smtClean="0">
              <a:solidFill>
                <a:schemeClr val="accent1"/>
              </a:solidFill>
            </a:endParaRPr>
          </a:p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Весна</a:t>
            </a:r>
            <a:endParaRPr lang="ru-RU" sz="4400" dirty="0" smtClean="0">
              <a:solidFill>
                <a:srgbClr val="FF0000"/>
              </a:solidFill>
            </a:endParaRPr>
          </a:p>
          <a:p>
            <a:r>
              <a:rPr lang="ru-RU" sz="4400" dirty="0" smtClean="0">
                <a:solidFill>
                  <a:srgbClr val="00B050"/>
                </a:solidFill>
                <a:hlinkClick r:id="rId4" action="ppaction://hlinksldjump"/>
              </a:rPr>
              <a:t>Лето</a:t>
            </a:r>
            <a:endParaRPr lang="ru-RU" sz="4400" dirty="0" smtClean="0">
              <a:solidFill>
                <a:srgbClr val="00B050"/>
              </a:solidFill>
            </a:endParaRPr>
          </a:p>
          <a:p>
            <a:r>
              <a:rPr lang="ru-RU" sz="4400" dirty="0" smtClean="0">
                <a:solidFill>
                  <a:srgbClr val="FFFF00"/>
                </a:solidFill>
                <a:hlinkClick r:id="rId5" action="ppaction://hlinksldjump"/>
              </a:rPr>
              <a:t>Осень</a:t>
            </a:r>
            <a:endParaRPr lang="ru-RU" sz="44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98519" y="373162"/>
            <a:ext cx="4343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Времена года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1054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81093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3600" b="1" dirty="0">
                <a:solidFill>
                  <a:schemeClr val="accent1"/>
                </a:solidFill>
              </a:rPr>
              <a:t>Выпал </a:t>
            </a:r>
            <a:r>
              <a:rPr lang="ru-RU" sz="3600" b="1" dirty="0" smtClean="0">
                <a:solidFill>
                  <a:schemeClr val="accent1"/>
                </a:solidFill>
              </a:rPr>
              <a:t>снег, настал </a:t>
            </a:r>
            <a:r>
              <a:rPr lang="ru-RU" sz="3600" b="1" dirty="0">
                <a:solidFill>
                  <a:schemeClr val="accent1"/>
                </a:solidFill>
              </a:rPr>
              <a:t>мороз, Кошка лапой моет нос, </a:t>
            </a:r>
            <a:endParaRPr lang="ru-RU" sz="3600" b="1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3600" b="1" dirty="0" smtClean="0">
                <a:solidFill>
                  <a:schemeClr val="accent1"/>
                </a:solidFill>
              </a:rPr>
              <a:t>У </a:t>
            </a:r>
            <a:r>
              <a:rPr lang="ru-RU" sz="3600" b="1" dirty="0">
                <a:solidFill>
                  <a:schemeClr val="accent1"/>
                </a:solidFill>
              </a:rPr>
              <a:t>щенка на чёрной спинке </a:t>
            </a:r>
            <a:endParaRPr lang="ru-RU" sz="3600" b="1" dirty="0" smtClean="0">
              <a:solidFill>
                <a:schemeClr val="accent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3600" b="1" dirty="0" smtClean="0">
                <a:solidFill>
                  <a:schemeClr val="accent1"/>
                </a:solidFill>
              </a:rPr>
              <a:t>Тают </a:t>
            </a:r>
            <a:r>
              <a:rPr lang="ru-RU" sz="3600" b="1" dirty="0">
                <a:solidFill>
                  <a:schemeClr val="accent1"/>
                </a:solidFill>
              </a:rPr>
              <a:t>белые снежинки</a:t>
            </a:r>
            <a:r>
              <a:rPr lang="ru-RU" sz="3600" dirty="0">
                <a:solidFill>
                  <a:schemeClr val="accent1"/>
                </a:solidFill>
              </a:rPr>
              <a:t>!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4193" y="1825625"/>
            <a:ext cx="3095625" cy="3095625"/>
          </a:xfrm>
        </p:spPr>
      </p:pic>
      <p:sp>
        <p:nvSpPr>
          <p:cNvPr id="5" name="Прямоугольник 4"/>
          <p:cNvSpPr/>
          <p:nvPr/>
        </p:nvSpPr>
        <p:spPr>
          <a:xfrm>
            <a:off x="5175658" y="380889"/>
            <a:ext cx="16882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Зима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Управляющая кнопка: домой 6">
            <a:hlinkClick r:id="" action="ppaction://hlinkshowjump?jump=firstslide" highlightClick="1"/>
          </p:cNvPr>
          <p:cNvSpPr/>
          <p:nvPr/>
        </p:nvSpPr>
        <p:spPr>
          <a:xfrm>
            <a:off x="635726" y="5625737"/>
            <a:ext cx="1341120" cy="95794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24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51034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>
                <a:solidFill>
                  <a:srgbClr val="FF0000"/>
                </a:solidFill>
              </a:rPr>
              <a:t>На деревьях - Ты взгляни,-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Там, где были почки,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Как зеленые огни </a:t>
            </a:r>
            <a:r>
              <a:rPr lang="ru-RU" sz="3600" b="1" dirty="0">
                <a:solidFill>
                  <a:srgbClr val="FF0000"/>
                </a:solidFill>
              </a:rPr>
              <a:t>огни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>
                <a:solidFill>
                  <a:srgbClr val="FF0000"/>
                </a:solidFill>
              </a:rPr>
              <a:t>Вспыхнули листочки.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064" y="1825625"/>
            <a:ext cx="3095625" cy="3095625"/>
          </a:xfrm>
        </p:spPr>
      </p:pic>
      <p:sp>
        <p:nvSpPr>
          <p:cNvPr id="5" name="Прямоугольник 4"/>
          <p:cNvSpPr/>
          <p:nvPr/>
        </p:nvSpPr>
        <p:spPr>
          <a:xfrm>
            <a:off x="5207031" y="250261"/>
            <a:ext cx="19303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Весна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Управляющая кнопка: домой 6">
            <a:hlinkClick r:id="" action="ppaction://hlinkshowjump?jump=firstslide" highlightClick="1"/>
          </p:cNvPr>
          <p:cNvSpPr/>
          <p:nvPr/>
        </p:nvSpPr>
        <p:spPr>
          <a:xfrm>
            <a:off x="635726" y="5625737"/>
            <a:ext cx="1341120" cy="95794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96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05899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Как прекрасно летом в зной</a:t>
            </a:r>
            <a:br>
              <a:rPr lang="ru-RU" sz="3600" b="1" dirty="0" smtClean="0">
                <a:solidFill>
                  <a:srgbClr val="00B050"/>
                </a:solidFill>
              </a:rPr>
            </a:br>
            <a:r>
              <a:rPr lang="ru-RU" sz="3600" b="1" dirty="0" smtClean="0">
                <a:solidFill>
                  <a:srgbClr val="00B050"/>
                </a:solidFill>
              </a:rPr>
              <a:t>Прогуляться с мамой в лес,</a:t>
            </a:r>
            <a:br>
              <a:rPr lang="ru-RU" sz="3600" b="1" dirty="0" smtClean="0">
                <a:solidFill>
                  <a:srgbClr val="00B050"/>
                </a:solidFill>
              </a:rPr>
            </a:br>
            <a:r>
              <a:rPr lang="ru-RU" sz="3600" b="1" dirty="0" smtClean="0">
                <a:solidFill>
                  <a:srgbClr val="00B050"/>
                </a:solidFill>
              </a:rPr>
              <a:t>Насладиться тишиной,</a:t>
            </a:r>
            <a:br>
              <a:rPr lang="ru-RU" sz="3600" b="1" dirty="0" smtClean="0">
                <a:solidFill>
                  <a:srgbClr val="00B050"/>
                </a:solidFill>
              </a:rPr>
            </a:br>
            <a:r>
              <a:rPr lang="ru-RU" sz="3600" b="1" dirty="0" smtClean="0">
                <a:solidFill>
                  <a:srgbClr val="00B050"/>
                </a:solidFill>
              </a:rPr>
              <a:t>Синевой небес.</a:t>
            </a:r>
            <a:endParaRPr lang="ru-RU" sz="3600" b="1" dirty="0">
              <a:solidFill>
                <a:srgbClr val="00B05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895" y="1825625"/>
            <a:ext cx="3095625" cy="3095625"/>
          </a:xfrm>
        </p:spPr>
      </p:pic>
      <p:sp>
        <p:nvSpPr>
          <p:cNvPr id="5" name="Прямоугольник 4"/>
          <p:cNvSpPr/>
          <p:nvPr/>
        </p:nvSpPr>
        <p:spPr>
          <a:xfrm>
            <a:off x="5077137" y="276386"/>
            <a:ext cx="16022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Лето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Управляющая кнопка: домой 6">
            <a:hlinkClick r:id="" action="ppaction://hlinkshowjump?jump=firstslide" highlightClick="1"/>
          </p:cNvPr>
          <p:cNvSpPr/>
          <p:nvPr/>
        </p:nvSpPr>
        <p:spPr>
          <a:xfrm>
            <a:off x="635726" y="5625737"/>
            <a:ext cx="1341120" cy="95794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27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00673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>
                <a:solidFill>
                  <a:srgbClr val="FFC000"/>
                </a:solidFill>
              </a:rPr>
              <a:t>Все деревья облетели.</a:t>
            </a:r>
            <a:r>
              <a:rPr lang="ru-RU" sz="3600" b="1" dirty="0" smtClean="0">
                <a:solidFill>
                  <a:srgbClr val="FFC000"/>
                </a:solidFill>
              </a:rPr>
              <a:t/>
            </a:r>
            <a:br>
              <a:rPr lang="ru-RU" sz="3600" b="1" dirty="0" smtClean="0">
                <a:solidFill>
                  <a:srgbClr val="FFC000"/>
                </a:solidFill>
              </a:rPr>
            </a:br>
            <a:r>
              <a:rPr lang="ru-RU" sz="3600" b="1" dirty="0">
                <a:solidFill>
                  <a:srgbClr val="FFC000"/>
                </a:solidFill>
              </a:rPr>
              <a:t>Зеленеют только ели.</a:t>
            </a:r>
            <a:r>
              <a:rPr lang="ru-RU" sz="3600" b="1" dirty="0" smtClean="0">
                <a:solidFill>
                  <a:srgbClr val="FFC000"/>
                </a:solidFill>
              </a:rPr>
              <a:t/>
            </a:r>
            <a:br>
              <a:rPr lang="ru-RU" sz="3600" b="1" dirty="0" smtClean="0">
                <a:solidFill>
                  <a:srgbClr val="FFC000"/>
                </a:solidFill>
              </a:rPr>
            </a:br>
            <a:r>
              <a:rPr lang="ru-RU" sz="3600" b="1" dirty="0">
                <a:solidFill>
                  <a:srgbClr val="FFC000"/>
                </a:solidFill>
              </a:rPr>
              <a:t>Днём и ночью дождик льёт.</a:t>
            </a:r>
            <a:r>
              <a:rPr lang="ru-RU" sz="3600" b="1" dirty="0" smtClean="0">
                <a:solidFill>
                  <a:srgbClr val="FFC000"/>
                </a:solidFill>
              </a:rPr>
              <a:t/>
            </a:r>
            <a:br>
              <a:rPr lang="ru-RU" sz="3600" b="1" dirty="0" smtClean="0">
                <a:solidFill>
                  <a:srgbClr val="FFC000"/>
                </a:solidFill>
              </a:rPr>
            </a:br>
            <a:r>
              <a:rPr lang="ru-RU" sz="3600" b="1" dirty="0">
                <a:solidFill>
                  <a:srgbClr val="FFC000"/>
                </a:solidFill>
              </a:rPr>
              <a:t>Грязь и лужи у ворот.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5380" y="1704318"/>
            <a:ext cx="3095625" cy="3095625"/>
          </a:xfrm>
        </p:spPr>
      </p:pic>
      <p:sp>
        <p:nvSpPr>
          <p:cNvPr id="5" name="Прямоугольник 4"/>
          <p:cNvSpPr/>
          <p:nvPr/>
        </p:nvSpPr>
        <p:spPr>
          <a:xfrm>
            <a:off x="5013755" y="398306"/>
            <a:ext cx="20120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Осень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Управляющая кнопка: домой 6">
            <a:hlinkClick r:id="" action="ppaction://hlinkshowjump?jump=firstslide" highlightClick="1"/>
          </p:cNvPr>
          <p:cNvSpPr/>
          <p:nvPr/>
        </p:nvSpPr>
        <p:spPr>
          <a:xfrm>
            <a:off x="635726" y="5625737"/>
            <a:ext cx="1341120" cy="95794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23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45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Екатерина</cp:lastModifiedBy>
  <cp:revision>2</cp:revision>
  <dcterms:created xsi:type="dcterms:W3CDTF">2024-03-15T09:39:30Z</dcterms:created>
  <dcterms:modified xsi:type="dcterms:W3CDTF">2024-03-15T09:44:06Z</dcterms:modified>
</cp:coreProperties>
</file>