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2007_Workbook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Разнообразие животного мира (позвоночные, в тыс.)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Лист1!$A$2:$A$6</c:f>
              <c:strCache>
                <c:ptCount val="5"/>
                <c:pt idx="0">
                  <c:v>Млекопитающие</c:v>
                </c:pt>
                <c:pt idx="1">
                  <c:v>Птицы</c:v>
                </c:pt>
                <c:pt idx="2">
                  <c:v>Пресмыкающиеся</c:v>
                </c:pt>
                <c:pt idx="3">
                  <c:v>Земноводные</c:v>
                </c:pt>
                <c:pt idx="4">
                  <c:v>Рыбы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8</c:v>
                </c:pt>
                <c:pt idx="2">
                  <c:v>6</c:v>
                </c:pt>
                <c:pt idx="3">
                  <c:v>3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207B32-E12F-40A0-93D1-CE69F65DC22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A85571-DF27-447D-BF6A-598C9DDB4A6E}">
      <dgm:prSet phldrT="[Текст]"/>
      <dgm:spPr/>
      <dgm:t>
        <a:bodyPr/>
        <a:lstStyle/>
        <a:p>
          <a:r>
            <a:rPr lang="ru-RU" dirty="0" smtClean="0"/>
            <a:t>Имя</a:t>
          </a:r>
          <a:endParaRPr lang="ru-RU" dirty="0"/>
        </a:p>
      </dgm:t>
    </dgm:pt>
    <dgm:pt modelId="{DCD5259E-8BC9-4ED3-B856-C7389581E21B}" type="parTrans" cxnId="{8476043C-D2D0-487C-B692-11D25BAA61D5}">
      <dgm:prSet/>
      <dgm:spPr/>
      <dgm:t>
        <a:bodyPr/>
        <a:lstStyle/>
        <a:p>
          <a:endParaRPr lang="ru-RU"/>
        </a:p>
      </dgm:t>
    </dgm:pt>
    <dgm:pt modelId="{5BA7A4A4-B67E-44D9-B82F-F7370C79DE5A}" type="sibTrans" cxnId="{8476043C-D2D0-487C-B692-11D25BAA61D5}">
      <dgm:prSet/>
      <dgm:spPr/>
      <dgm:t>
        <a:bodyPr/>
        <a:lstStyle/>
        <a:p>
          <a:endParaRPr lang="ru-RU"/>
        </a:p>
      </dgm:t>
    </dgm:pt>
    <dgm:pt modelId="{47C94086-7E84-458A-9350-8774DF2518F0}">
      <dgm:prSet phldrT="[Текст]"/>
      <dgm:spPr/>
      <dgm:t>
        <a:bodyPr/>
        <a:lstStyle/>
        <a:p>
          <a:r>
            <a:rPr lang="ru-RU" dirty="0" smtClean="0"/>
            <a:t>Общее</a:t>
          </a:r>
          <a:endParaRPr lang="ru-RU" dirty="0"/>
        </a:p>
      </dgm:t>
    </dgm:pt>
    <dgm:pt modelId="{0B85A292-1D09-48FE-918C-BFDF449ACCC4}" type="parTrans" cxnId="{DF66EAF2-CA27-4B0F-9163-FE7E921D11E5}">
      <dgm:prSet/>
      <dgm:spPr/>
      <dgm:t>
        <a:bodyPr/>
        <a:lstStyle/>
        <a:p>
          <a:endParaRPr lang="ru-RU"/>
        </a:p>
      </dgm:t>
    </dgm:pt>
    <dgm:pt modelId="{9739A233-4485-4010-B4A7-4FB3C43D9933}" type="sibTrans" cxnId="{DF66EAF2-CA27-4B0F-9163-FE7E921D11E5}">
      <dgm:prSet/>
      <dgm:spPr/>
      <dgm:t>
        <a:bodyPr/>
        <a:lstStyle/>
        <a:p>
          <a:endParaRPr lang="ru-RU"/>
        </a:p>
      </dgm:t>
    </dgm:pt>
    <dgm:pt modelId="{ECB44D51-2B31-4D1A-8EDE-2970984D02DF}">
      <dgm:prSet phldrT="[Текст]"/>
      <dgm:spPr/>
      <dgm:t>
        <a:bodyPr/>
        <a:lstStyle/>
        <a:p>
          <a:r>
            <a:rPr lang="ru-RU" dirty="0" smtClean="0"/>
            <a:t>Единичное</a:t>
          </a:r>
          <a:endParaRPr lang="ru-RU" dirty="0"/>
        </a:p>
      </dgm:t>
    </dgm:pt>
    <dgm:pt modelId="{45561E6D-D6AC-489D-A571-E721F1FA110E}" type="parTrans" cxnId="{9E7F560E-97FD-4A69-90CB-2BF650E8CEEF}">
      <dgm:prSet/>
      <dgm:spPr/>
      <dgm:t>
        <a:bodyPr/>
        <a:lstStyle/>
        <a:p>
          <a:endParaRPr lang="ru-RU"/>
        </a:p>
      </dgm:t>
    </dgm:pt>
    <dgm:pt modelId="{D931E97B-24F3-4648-8E4E-1088E0F4016D}" type="sibTrans" cxnId="{9E7F560E-97FD-4A69-90CB-2BF650E8CEEF}">
      <dgm:prSet/>
      <dgm:spPr/>
      <dgm:t>
        <a:bodyPr/>
        <a:lstStyle/>
        <a:p>
          <a:endParaRPr lang="ru-RU"/>
        </a:p>
      </dgm:t>
    </dgm:pt>
    <dgm:pt modelId="{E7CD9561-B165-4015-A27F-24AFFF83AD3A}">
      <dgm:prSet phldrT="[Текст]"/>
      <dgm:spPr/>
      <dgm:t>
        <a:bodyPr/>
        <a:lstStyle/>
        <a:p>
          <a:r>
            <a:rPr lang="ru-RU" dirty="0" smtClean="0"/>
            <a:t>Собственное</a:t>
          </a:r>
          <a:endParaRPr lang="ru-RU" dirty="0"/>
        </a:p>
      </dgm:t>
    </dgm:pt>
    <dgm:pt modelId="{397AC9B1-CCD4-43BF-AF37-24462BDD0E6E}" type="parTrans" cxnId="{57A87DA1-D5DC-4B43-8432-5E9241BB9BE1}">
      <dgm:prSet/>
      <dgm:spPr/>
      <dgm:t>
        <a:bodyPr/>
        <a:lstStyle/>
        <a:p>
          <a:endParaRPr lang="ru-RU"/>
        </a:p>
      </dgm:t>
    </dgm:pt>
    <dgm:pt modelId="{4955717A-C3E1-4E8D-B9FD-16D0190E28DC}" type="sibTrans" cxnId="{57A87DA1-D5DC-4B43-8432-5E9241BB9BE1}">
      <dgm:prSet/>
      <dgm:spPr/>
      <dgm:t>
        <a:bodyPr/>
        <a:lstStyle/>
        <a:p>
          <a:endParaRPr lang="ru-RU"/>
        </a:p>
      </dgm:t>
    </dgm:pt>
    <dgm:pt modelId="{AFCC92F7-535A-4186-A823-08C20C4463C9}" type="pres">
      <dgm:prSet presAssocID="{E1207B32-E12F-40A0-93D1-CE69F65DC22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3809DE-F086-4740-A730-E02F1829B1F5}" type="pres">
      <dgm:prSet presAssocID="{D5A85571-DF27-447D-BF6A-598C9DDB4A6E}" presName="hierRoot1" presStyleCnt="0"/>
      <dgm:spPr/>
    </dgm:pt>
    <dgm:pt modelId="{3CB70AC7-B926-49F4-A3EC-0C72A17C0A2B}" type="pres">
      <dgm:prSet presAssocID="{D5A85571-DF27-447D-BF6A-598C9DDB4A6E}" presName="composite" presStyleCnt="0"/>
      <dgm:spPr/>
    </dgm:pt>
    <dgm:pt modelId="{2B47DC68-4BCC-44AB-8FDE-5E1F8EA300C5}" type="pres">
      <dgm:prSet presAssocID="{D5A85571-DF27-447D-BF6A-598C9DDB4A6E}" presName="background" presStyleLbl="node0" presStyleIdx="0" presStyleCnt="1"/>
      <dgm:spPr/>
    </dgm:pt>
    <dgm:pt modelId="{04AE96BD-5E3B-41B7-984C-26C8AE052677}" type="pres">
      <dgm:prSet presAssocID="{D5A85571-DF27-447D-BF6A-598C9DDB4A6E}" presName="text" presStyleLbl="fgAcc0" presStyleIdx="0" presStyleCnt="1">
        <dgm:presLayoutVars>
          <dgm:chPref val="3"/>
        </dgm:presLayoutVars>
      </dgm:prSet>
      <dgm:spPr/>
    </dgm:pt>
    <dgm:pt modelId="{BD8B8184-02D5-4983-96F7-1EE64770DFFA}" type="pres">
      <dgm:prSet presAssocID="{D5A85571-DF27-447D-BF6A-598C9DDB4A6E}" presName="hierChild2" presStyleCnt="0"/>
      <dgm:spPr/>
    </dgm:pt>
    <dgm:pt modelId="{DF8E5A56-4BDA-4798-98C4-1BEC2FD23463}" type="pres">
      <dgm:prSet presAssocID="{0B85A292-1D09-48FE-918C-BFDF449ACCC4}" presName="Name10" presStyleLbl="parChTrans1D2" presStyleIdx="0" presStyleCnt="2"/>
      <dgm:spPr/>
    </dgm:pt>
    <dgm:pt modelId="{8BACEBF8-EC5A-44F7-9650-2BACB6150D98}" type="pres">
      <dgm:prSet presAssocID="{47C94086-7E84-458A-9350-8774DF2518F0}" presName="hierRoot2" presStyleCnt="0"/>
      <dgm:spPr/>
    </dgm:pt>
    <dgm:pt modelId="{8921B81D-971E-4419-B930-7E23B69519D5}" type="pres">
      <dgm:prSet presAssocID="{47C94086-7E84-458A-9350-8774DF2518F0}" presName="composite2" presStyleCnt="0"/>
      <dgm:spPr/>
    </dgm:pt>
    <dgm:pt modelId="{08797FFD-01A7-4AD3-B89E-9171965579BA}" type="pres">
      <dgm:prSet presAssocID="{47C94086-7E84-458A-9350-8774DF2518F0}" presName="background2" presStyleLbl="node2" presStyleIdx="0" presStyleCnt="2"/>
      <dgm:spPr/>
    </dgm:pt>
    <dgm:pt modelId="{0397B250-1932-4D65-B6A7-454E7565CE99}" type="pres">
      <dgm:prSet presAssocID="{47C94086-7E84-458A-9350-8774DF2518F0}" presName="text2" presStyleLbl="fgAcc2" presStyleIdx="0" presStyleCnt="2">
        <dgm:presLayoutVars>
          <dgm:chPref val="3"/>
        </dgm:presLayoutVars>
      </dgm:prSet>
      <dgm:spPr/>
    </dgm:pt>
    <dgm:pt modelId="{457DD3FF-9AF1-47BD-BF76-256E80B45827}" type="pres">
      <dgm:prSet presAssocID="{47C94086-7E84-458A-9350-8774DF2518F0}" presName="hierChild3" presStyleCnt="0"/>
      <dgm:spPr/>
    </dgm:pt>
    <dgm:pt modelId="{57821883-C8C2-4981-9632-4684B0163A84}" type="pres">
      <dgm:prSet presAssocID="{45561E6D-D6AC-489D-A571-E721F1FA110E}" presName="Name10" presStyleLbl="parChTrans1D2" presStyleIdx="1" presStyleCnt="2"/>
      <dgm:spPr/>
    </dgm:pt>
    <dgm:pt modelId="{BD5CA946-2E4D-4B80-A1B1-120ABAD65EAA}" type="pres">
      <dgm:prSet presAssocID="{ECB44D51-2B31-4D1A-8EDE-2970984D02DF}" presName="hierRoot2" presStyleCnt="0"/>
      <dgm:spPr/>
    </dgm:pt>
    <dgm:pt modelId="{C1BBE881-DEA2-4009-B92A-C7D5CE47F3FF}" type="pres">
      <dgm:prSet presAssocID="{ECB44D51-2B31-4D1A-8EDE-2970984D02DF}" presName="composite2" presStyleCnt="0"/>
      <dgm:spPr/>
    </dgm:pt>
    <dgm:pt modelId="{3CBE1DC9-D867-4E89-855F-474EC6BEFEC6}" type="pres">
      <dgm:prSet presAssocID="{ECB44D51-2B31-4D1A-8EDE-2970984D02DF}" presName="background2" presStyleLbl="node2" presStyleIdx="1" presStyleCnt="2"/>
      <dgm:spPr/>
    </dgm:pt>
    <dgm:pt modelId="{E408EC70-9AB0-4A75-950F-103901208E11}" type="pres">
      <dgm:prSet presAssocID="{ECB44D51-2B31-4D1A-8EDE-2970984D02DF}" presName="text2" presStyleLbl="fgAcc2" presStyleIdx="1" presStyleCnt="2">
        <dgm:presLayoutVars>
          <dgm:chPref val="3"/>
        </dgm:presLayoutVars>
      </dgm:prSet>
      <dgm:spPr/>
    </dgm:pt>
    <dgm:pt modelId="{FA077AB8-0548-476C-9428-51F588E8C89C}" type="pres">
      <dgm:prSet presAssocID="{ECB44D51-2B31-4D1A-8EDE-2970984D02DF}" presName="hierChild3" presStyleCnt="0"/>
      <dgm:spPr/>
    </dgm:pt>
    <dgm:pt modelId="{F5E67605-7D98-458A-9AFE-571F7EA3FE8D}" type="pres">
      <dgm:prSet presAssocID="{397AC9B1-CCD4-43BF-AF37-24462BDD0E6E}" presName="Name17" presStyleLbl="parChTrans1D3" presStyleIdx="0" presStyleCnt="1"/>
      <dgm:spPr/>
    </dgm:pt>
    <dgm:pt modelId="{081CFA94-C68D-459D-858C-620BC4661D39}" type="pres">
      <dgm:prSet presAssocID="{E7CD9561-B165-4015-A27F-24AFFF83AD3A}" presName="hierRoot3" presStyleCnt="0"/>
      <dgm:spPr/>
    </dgm:pt>
    <dgm:pt modelId="{0DF709D8-C439-4792-AD77-113E3909AF53}" type="pres">
      <dgm:prSet presAssocID="{E7CD9561-B165-4015-A27F-24AFFF83AD3A}" presName="composite3" presStyleCnt="0"/>
      <dgm:spPr/>
    </dgm:pt>
    <dgm:pt modelId="{E4653ED7-9EE5-466A-8604-C72B3D7DA868}" type="pres">
      <dgm:prSet presAssocID="{E7CD9561-B165-4015-A27F-24AFFF83AD3A}" presName="background3" presStyleLbl="node3" presStyleIdx="0" presStyleCnt="1"/>
      <dgm:spPr/>
    </dgm:pt>
    <dgm:pt modelId="{1A966B2B-6A23-4CE7-9532-C6AB4CF38BA3}" type="pres">
      <dgm:prSet presAssocID="{E7CD9561-B165-4015-A27F-24AFFF83AD3A}" presName="text3" presStyleLbl="fgAcc3" presStyleIdx="0" presStyleCnt="1">
        <dgm:presLayoutVars>
          <dgm:chPref val="3"/>
        </dgm:presLayoutVars>
      </dgm:prSet>
      <dgm:spPr/>
    </dgm:pt>
    <dgm:pt modelId="{2D28EFF2-D4E3-4161-8ED1-57C4C25C5DDF}" type="pres">
      <dgm:prSet presAssocID="{E7CD9561-B165-4015-A27F-24AFFF83AD3A}" presName="hierChild4" presStyleCnt="0"/>
      <dgm:spPr/>
    </dgm:pt>
  </dgm:ptLst>
  <dgm:cxnLst>
    <dgm:cxn modelId="{AD253B62-63BE-4F79-927C-FC92314511F2}" type="presOf" srcId="{47C94086-7E84-458A-9350-8774DF2518F0}" destId="{0397B250-1932-4D65-B6A7-454E7565CE99}" srcOrd="0" destOrd="0" presId="urn:microsoft.com/office/officeart/2005/8/layout/hierarchy1"/>
    <dgm:cxn modelId="{2BC5516F-A68E-4436-9561-B72379B78BC5}" type="presOf" srcId="{397AC9B1-CCD4-43BF-AF37-24462BDD0E6E}" destId="{F5E67605-7D98-458A-9AFE-571F7EA3FE8D}" srcOrd="0" destOrd="0" presId="urn:microsoft.com/office/officeart/2005/8/layout/hierarchy1"/>
    <dgm:cxn modelId="{8476043C-D2D0-487C-B692-11D25BAA61D5}" srcId="{E1207B32-E12F-40A0-93D1-CE69F65DC227}" destId="{D5A85571-DF27-447D-BF6A-598C9DDB4A6E}" srcOrd="0" destOrd="0" parTransId="{DCD5259E-8BC9-4ED3-B856-C7389581E21B}" sibTransId="{5BA7A4A4-B67E-44D9-B82F-F7370C79DE5A}"/>
    <dgm:cxn modelId="{57A87DA1-D5DC-4B43-8432-5E9241BB9BE1}" srcId="{ECB44D51-2B31-4D1A-8EDE-2970984D02DF}" destId="{E7CD9561-B165-4015-A27F-24AFFF83AD3A}" srcOrd="0" destOrd="0" parTransId="{397AC9B1-CCD4-43BF-AF37-24462BDD0E6E}" sibTransId="{4955717A-C3E1-4E8D-B9FD-16D0190E28DC}"/>
    <dgm:cxn modelId="{A8855B59-8928-455E-A145-960F5265D37E}" type="presOf" srcId="{E1207B32-E12F-40A0-93D1-CE69F65DC227}" destId="{AFCC92F7-535A-4186-A823-08C20C4463C9}" srcOrd="0" destOrd="0" presId="urn:microsoft.com/office/officeart/2005/8/layout/hierarchy1"/>
    <dgm:cxn modelId="{CE6DEB93-F95B-4F77-AA41-DD0A4130598A}" type="presOf" srcId="{45561E6D-D6AC-489D-A571-E721F1FA110E}" destId="{57821883-C8C2-4981-9632-4684B0163A84}" srcOrd="0" destOrd="0" presId="urn:microsoft.com/office/officeart/2005/8/layout/hierarchy1"/>
    <dgm:cxn modelId="{2C03BDC5-41BD-4836-835D-37A2F812E801}" type="presOf" srcId="{E7CD9561-B165-4015-A27F-24AFFF83AD3A}" destId="{1A966B2B-6A23-4CE7-9532-C6AB4CF38BA3}" srcOrd="0" destOrd="0" presId="urn:microsoft.com/office/officeart/2005/8/layout/hierarchy1"/>
    <dgm:cxn modelId="{AE9C068E-DC99-4A6B-B6D1-E7B7E216BD96}" type="presOf" srcId="{0B85A292-1D09-48FE-918C-BFDF449ACCC4}" destId="{DF8E5A56-4BDA-4798-98C4-1BEC2FD23463}" srcOrd="0" destOrd="0" presId="urn:microsoft.com/office/officeart/2005/8/layout/hierarchy1"/>
    <dgm:cxn modelId="{59D1F1D1-4059-4D85-B869-5D18978E282E}" type="presOf" srcId="{D5A85571-DF27-447D-BF6A-598C9DDB4A6E}" destId="{04AE96BD-5E3B-41B7-984C-26C8AE052677}" srcOrd="0" destOrd="0" presId="urn:microsoft.com/office/officeart/2005/8/layout/hierarchy1"/>
    <dgm:cxn modelId="{DF66EAF2-CA27-4B0F-9163-FE7E921D11E5}" srcId="{D5A85571-DF27-447D-BF6A-598C9DDB4A6E}" destId="{47C94086-7E84-458A-9350-8774DF2518F0}" srcOrd="0" destOrd="0" parTransId="{0B85A292-1D09-48FE-918C-BFDF449ACCC4}" sibTransId="{9739A233-4485-4010-B4A7-4FB3C43D9933}"/>
    <dgm:cxn modelId="{9E7F560E-97FD-4A69-90CB-2BF650E8CEEF}" srcId="{D5A85571-DF27-447D-BF6A-598C9DDB4A6E}" destId="{ECB44D51-2B31-4D1A-8EDE-2970984D02DF}" srcOrd="1" destOrd="0" parTransId="{45561E6D-D6AC-489D-A571-E721F1FA110E}" sibTransId="{D931E97B-24F3-4648-8E4E-1088E0F4016D}"/>
    <dgm:cxn modelId="{CA8731A5-3FDA-41E1-AE06-B1E462608ACA}" type="presOf" srcId="{ECB44D51-2B31-4D1A-8EDE-2970984D02DF}" destId="{E408EC70-9AB0-4A75-950F-103901208E11}" srcOrd="0" destOrd="0" presId="urn:microsoft.com/office/officeart/2005/8/layout/hierarchy1"/>
    <dgm:cxn modelId="{67F38DF7-F333-42C1-95A4-DC91414927B0}" type="presParOf" srcId="{AFCC92F7-535A-4186-A823-08C20C4463C9}" destId="{9A3809DE-F086-4740-A730-E02F1829B1F5}" srcOrd="0" destOrd="0" presId="urn:microsoft.com/office/officeart/2005/8/layout/hierarchy1"/>
    <dgm:cxn modelId="{AC3E1E08-C496-4F0C-8286-AC35953DD73E}" type="presParOf" srcId="{9A3809DE-F086-4740-A730-E02F1829B1F5}" destId="{3CB70AC7-B926-49F4-A3EC-0C72A17C0A2B}" srcOrd="0" destOrd="0" presId="urn:microsoft.com/office/officeart/2005/8/layout/hierarchy1"/>
    <dgm:cxn modelId="{753CFD64-206B-4CD3-BB53-17BEE478502D}" type="presParOf" srcId="{3CB70AC7-B926-49F4-A3EC-0C72A17C0A2B}" destId="{2B47DC68-4BCC-44AB-8FDE-5E1F8EA300C5}" srcOrd="0" destOrd="0" presId="urn:microsoft.com/office/officeart/2005/8/layout/hierarchy1"/>
    <dgm:cxn modelId="{31C29448-76D4-4B7A-904E-51FCB98CC686}" type="presParOf" srcId="{3CB70AC7-B926-49F4-A3EC-0C72A17C0A2B}" destId="{04AE96BD-5E3B-41B7-984C-26C8AE052677}" srcOrd="1" destOrd="0" presId="urn:microsoft.com/office/officeart/2005/8/layout/hierarchy1"/>
    <dgm:cxn modelId="{9DB861DB-2B63-4C3A-AF39-32B6F29E5E71}" type="presParOf" srcId="{9A3809DE-F086-4740-A730-E02F1829B1F5}" destId="{BD8B8184-02D5-4983-96F7-1EE64770DFFA}" srcOrd="1" destOrd="0" presId="urn:microsoft.com/office/officeart/2005/8/layout/hierarchy1"/>
    <dgm:cxn modelId="{2600D536-AA47-49F8-BE56-D0D12F54AC7C}" type="presParOf" srcId="{BD8B8184-02D5-4983-96F7-1EE64770DFFA}" destId="{DF8E5A56-4BDA-4798-98C4-1BEC2FD23463}" srcOrd="0" destOrd="0" presId="urn:microsoft.com/office/officeart/2005/8/layout/hierarchy1"/>
    <dgm:cxn modelId="{5FA63FAD-BBA2-4469-9AE2-44627D9301AE}" type="presParOf" srcId="{BD8B8184-02D5-4983-96F7-1EE64770DFFA}" destId="{8BACEBF8-EC5A-44F7-9650-2BACB6150D98}" srcOrd="1" destOrd="0" presId="urn:microsoft.com/office/officeart/2005/8/layout/hierarchy1"/>
    <dgm:cxn modelId="{FC7E7005-F3E5-4B3E-97D2-92842810A4F0}" type="presParOf" srcId="{8BACEBF8-EC5A-44F7-9650-2BACB6150D98}" destId="{8921B81D-971E-4419-B930-7E23B69519D5}" srcOrd="0" destOrd="0" presId="urn:microsoft.com/office/officeart/2005/8/layout/hierarchy1"/>
    <dgm:cxn modelId="{80505828-E0B0-4A94-860B-B1E76F552F9C}" type="presParOf" srcId="{8921B81D-971E-4419-B930-7E23B69519D5}" destId="{08797FFD-01A7-4AD3-B89E-9171965579BA}" srcOrd="0" destOrd="0" presId="urn:microsoft.com/office/officeart/2005/8/layout/hierarchy1"/>
    <dgm:cxn modelId="{C26D99E5-8CA5-4ED3-90C3-9335DF3CF341}" type="presParOf" srcId="{8921B81D-971E-4419-B930-7E23B69519D5}" destId="{0397B250-1932-4D65-B6A7-454E7565CE99}" srcOrd="1" destOrd="0" presId="urn:microsoft.com/office/officeart/2005/8/layout/hierarchy1"/>
    <dgm:cxn modelId="{BD0A2D66-896D-4C89-AEC6-61239CDFE6BE}" type="presParOf" srcId="{8BACEBF8-EC5A-44F7-9650-2BACB6150D98}" destId="{457DD3FF-9AF1-47BD-BF76-256E80B45827}" srcOrd="1" destOrd="0" presId="urn:microsoft.com/office/officeart/2005/8/layout/hierarchy1"/>
    <dgm:cxn modelId="{DCF191B6-5CC8-436A-A523-1ACE89242415}" type="presParOf" srcId="{BD8B8184-02D5-4983-96F7-1EE64770DFFA}" destId="{57821883-C8C2-4981-9632-4684B0163A84}" srcOrd="2" destOrd="0" presId="urn:microsoft.com/office/officeart/2005/8/layout/hierarchy1"/>
    <dgm:cxn modelId="{67023B35-2412-41CA-8E44-3743CC82DD92}" type="presParOf" srcId="{BD8B8184-02D5-4983-96F7-1EE64770DFFA}" destId="{BD5CA946-2E4D-4B80-A1B1-120ABAD65EAA}" srcOrd="3" destOrd="0" presId="urn:microsoft.com/office/officeart/2005/8/layout/hierarchy1"/>
    <dgm:cxn modelId="{FE16A135-2B1D-48A3-9994-6DD928ECE4C9}" type="presParOf" srcId="{BD5CA946-2E4D-4B80-A1B1-120ABAD65EAA}" destId="{C1BBE881-DEA2-4009-B92A-C7D5CE47F3FF}" srcOrd="0" destOrd="0" presId="urn:microsoft.com/office/officeart/2005/8/layout/hierarchy1"/>
    <dgm:cxn modelId="{DDFE06D3-6A24-4AEC-86B6-82BDA588AF7A}" type="presParOf" srcId="{C1BBE881-DEA2-4009-B92A-C7D5CE47F3FF}" destId="{3CBE1DC9-D867-4E89-855F-474EC6BEFEC6}" srcOrd="0" destOrd="0" presId="urn:microsoft.com/office/officeart/2005/8/layout/hierarchy1"/>
    <dgm:cxn modelId="{C55EEF9D-8BCD-4D21-9BCC-BE6A36622ED6}" type="presParOf" srcId="{C1BBE881-DEA2-4009-B92A-C7D5CE47F3FF}" destId="{E408EC70-9AB0-4A75-950F-103901208E11}" srcOrd="1" destOrd="0" presId="urn:microsoft.com/office/officeart/2005/8/layout/hierarchy1"/>
    <dgm:cxn modelId="{41510E29-F43A-40B0-BDF2-8831E897687F}" type="presParOf" srcId="{BD5CA946-2E4D-4B80-A1B1-120ABAD65EAA}" destId="{FA077AB8-0548-476C-9428-51F588E8C89C}" srcOrd="1" destOrd="0" presId="urn:microsoft.com/office/officeart/2005/8/layout/hierarchy1"/>
    <dgm:cxn modelId="{CFE3C408-524D-490D-BEFF-6453578FBFA0}" type="presParOf" srcId="{FA077AB8-0548-476C-9428-51F588E8C89C}" destId="{F5E67605-7D98-458A-9AFE-571F7EA3FE8D}" srcOrd="0" destOrd="0" presId="urn:microsoft.com/office/officeart/2005/8/layout/hierarchy1"/>
    <dgm:cxn modelId="{19F9248A-2F71-4754-BF39-0EAA9C9CE840}" type="presParOf" srcId="{FA077AB8-0548-476C-9428-51F588E8C89C}" destId="{081CFA94-C68D-459D-858C-620BC4661D39}" srcOrd="1" destOrd="0" presId="urn:microsoft.com/office/officeart/2005/8/layout/hierarchy1"/>
    <dgm:cxn modelId="{64154065-BADF-4C17-B88A-D2458098AB7C}" type="presParOf" srcId="{081CFA94-C68D-459D-858C-620BC4661D39}" destId="{0DF709D8-C439-4792-AD77-113E3909AF53}" srcOrd="0" destOrd="0" presId="urn:microsoft.com/office/officeart/2005/8/layout/hierarchy1"/>
    <dgm:cxn modelId="{1C210B0A-53ED-4F1D-8CC0-BC9C99F09B6D}" type="presParOf" srcId="{0DF709D8-C439-4792-AD77-113E3909AF53}" destId="{E4653ED7-9EE5-466A-8604-C72B3D7DA868}" srcOrd="0" destOrd="0" presId="urn:microsoft.com/office/officeart/2005/8/layout/hierarchy1"/>
    <dgm:cxn modelId="{6B8CA996-38AE-4D34-AD37-6B5746B36113}" type="presParOf" srcId="{0DF709D8-C439-4792-AD77-113E3909AF53}" destId="{1A966B2B-6A23-4CE7-9532-C6AB4CF38BA3}" srcOrd="1" destOrd="0" presId="urn:microsoft.com/office/officeart/2005/8/layout/hierarchy1"/>
    <dgm:cxn modelId="{2B500895-6EF4-4AB5-94D3-EFA59C5DB2C5}" type="presParOf" srcId="{081CFA94-C68D-459D-858C-620BC4661D39}" destId="{2D28EFF2-D4E3-4161-8ED1-57C4C25C5DD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982703-ECE2-48EE-883F-BD4AF641C0A3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C9FE05-6D76-4B42-A665-1EF65E9CD804}">
      <dgm:prSet phldrT="[Текст]"/>
      <dgm:spPr/>
      <dgm:t>
        <a:bodyPr/>
        <a:lstStyle/>
        <a:p>
          <a:r>
            <a:rPr lang="ru-RU" dirty="0" smtClean="0"/>
            <a:t>Природа</a:t>
          </a:r>
          <a:endParaRPr lang="ru-RU" dirty="0"/>
        </a:p>
      </dgm:t>
    </dgm:pt>
    <dgm:pt modelId="{AE854DFC-C64E-43EF-A154-05AAB999B810}" type="parTrans" cxnId="{9AC144C1-D14E-43B8-B4B8-7D712801EAAE}">
      <dgm:prSet/>
      <dgm:spPr/>
      <dgm:t>
        <a:bodyPr/>
        <a:lstStyle/>
        <a:p>
          <a:endParaRPr lang="ru-RU"/>
        </a:p>
      </dgm:t>
    </dgm:pt>
    <dgm:pt modelId="{1A3D6E24-7AD4-429E-BFA2-C243C44B9F57}" type="sibTrans" cxnId="{9AC144C1-D14E-43B8-B4B8-7D712801EAAE}">
      <dgm:prSet/>
      <dgm:spPr/>
      <dgm:t>
        <a:bodyPr/>
        <a:lstStyle/>
        <a:p>
          <a:endParaRPr lang="ru-RU"/>
        </a:p>
      </dgm:t>
    </dgm:pt>
    <dgm:pt modelId="{78795CF8-9748-4A70-A140-C0E129947D04}">
      <dgm:prSet phldrT="[Текст]"/>
      <dgm:spPr/>
      <dgm:t>
        <a:bodyPr/>
        <a:lstStyle/>
        <a:p>
          <a:r>
            <a:rPr lang="ru-RU" dirty="0" smtClean="0"/>
            <a:t>Живая</a:t>
          </a:r>
          <a:endParaRPr lang="ru-RU" dirty="0"/>
        </a:p>
      </dgm:t>
    </dgm:pt>
    <dgm:pt modelId="{2A5169DA-A39C-4791-BE85-E67F9255D360}" type="parTrans" cxnId="{35108CE6-0D21-49B7-8C09-7E085DC4C65E}">
      <dgm:prSet/>
      <dgm:spPr/>
      <dgm:t>
        <a:bodyPr/>
        <a:lstStyle/>
        <a:p>
          <a:endParaRPr lang="ru-RU"/>
        </a:p>
      </dgm:t>
    </dgm:pt>
    <dgm:pt modelId="{57783328-E4B3-469C-B533-DB8268479849}" type="sibTrans" cxnId="{35108CE6-0D21-49B7-8C09-7E085DC4C65E}">
      <dgm:prSet/>
      <dgm:spPr/>
      <dgm:t>
        <a:bodyPr/>
        <a:lstStyle/>
        <a:p>
          <a:endParaRPr lang="ru-RU"/>
        </a:p>
      </dgm:t>
    </dgm:pt>
    <dgm:pt modelId="{1DF4E447-5BD4-495B-97F1-9DBBD5C83B57}">
      <dgm:prSet phldrT="[Текст]"/>
      <dgm:spPr/>
      <dgm:t>
        <a:bodyPr/>
        <a:lstStyle/>
        <a:p>
          <a:r>
            <a:rPr lang="ru-RU" dirty="0" smtClean="0"/>
            <a:t>Неживая</a:t>
          </a:r>
          <a:endParaRPr lang="ru-RU" dirty="0"/>
        </a:p>
      </dgm:t>
    </dgm:pt>
    <dgm:pt modelId="{F7248F4B-9087-417E-A10A-FDCC48B148E2}" type="parTrans" cxnId="{A4A88540-CC74-4203-8D55-E4E00FD7B6CC}">
      <dgm:prSet/>
      <dgm:spPr/>
      <dgm:t>
        <a:bodyPr/>
        <a:lstStyle/>
        <a:p>
          <a:endParaRPr lang="ru-RU"/>
        </a:p>
      </dgm:t>
    </dgm:pt>
    <dgm:pt modelId="{B659332E-6DA6-44F1-A38B-AA8BEAC2A825}" type="sibTrans" cxnId="{A4A88540-CC74-4203-8D55-E4E00FD7B6CC}">
      <dgm:prSet/>
      <dgm:spPr/>
      <dgm:t>
        <a:bodyPr/>
        <a:lstStyle/>
        <a:p>
          <a:endParaRPr lang="ru-RU"/>
        </a:p>
      </dgm:t>
    </dgm:pt>
    <dgm:pt modelId="{F259CD7F-8345-4729-984F-8D62A29001A2}">
      <dgm:prSet/>
      <dgm:spPr/>
      <dgm:t>
        <a:bodyPr/>
        <a:lstStyle/>
        <a:p>
          <a:r>
            <a:rPr lang="ru-RU" dirty="0" smtClean="0"/>
            <a:t>Животные</a:t>
          </a:r>
        </a:p>
        <a:p>
          <a:r>
            <a:rPr lang="ru-RU" dirty="0" smtClean="0"/>
            <a:t>Растения</a:t>
          </a:r>
        </a:p>
        <a:p>
          <a:r>
            <a:rPr lang="ru-RU" dirty="0" smtClean="0"/>
            <a:t>Человек</a:t>
          </a:r>
        </a:p>
        <a:p>
          <a:r>
            <a:rPr lang="ru-RU" dirty="0" smtClean="0"/>
            <a:t>Грибы</a:t>
          </a:r>
          <a:endParaRPr lang="ru-RU" dirty="0"/>
        </a:p>
      </dgm:t>
    </dgm:pt>
    <dgm:pt modelId="{F3CFC666-94E9-46E5-B47B-E6AFD83E4057}" type="parTrans" cxnId="{9707FE4A-B2B1-42C0-9EC1-BC6ED654F3A5}">
      <dgm:prSet/>
      <dgm:spPr/>
      <dgm:t>
        <a:bodyPr/>
        <a:lstStyle/>
        <a:p>
          <a:endParaRPr lang="ru-RU"/>
        </a:p>
      </dgm:t>
    </dgm:pt>
    <dgm:pt modelId="{01AE652C-906F-4439-BB79-4CBA24064906}" type="sibTrans" cxnId="{9707FE4A-B2B1-42C0-9EC1-BC6ED654F3A5}">
      <dgm:prSet/>
      <dgm:spPr/>
      <dgm:t>
        <a:bodyPr/>
        <a:lstStyle/>
        <a:p>
          <a:endParaRPr lang="ru-RU"/>
        </a:p>
      </dgm:t>
    </dgm:pt>
    <dgm:pt modelId="{17EC3841-8E66-4C3F-8417-2A437783D2DB}">
      <dgm:prSet/>
      <dgm:spPr/>
      <dgm:t>
        <a:bodyPr/>
        <a:lstStyle/>
        <a:p>
          <a:r>
            <a:rPr lang="ru-RU" dirty="0" smtClean="0"/>
            <a:t>Вода</a:t>
          </a:r>
        </a:p>
        <a:p>
          <a:r>
            <a:rPr lang="ru-RU" dirty="0" smtClean="0"/>
            <a:t>Воздух</a:t>
          </a:r>
        </a:p>
        <a:p>
          <a:r>
            <a:rPr lang="ru-RU" dirty="0" smtClean="0"/>
            <a:t>Камни</a:t>
          </a:r>
        </a:p>
        <a:p>
          <a:r>
            <a:rPr lang="ru-RU" dirty="0" smtClean="0"/>
            <a:t>Почва</a:t>
          </a:r>
        </a:p>
        <a:p>
          <a:r>
            <a:rPr lang="ru-RU" dirty="0" smtClean="0"/>
            <a:t>Космические тела</a:t>
          </a:r>
          <a:endParaRPr lang="ru-RU" dirty="0"/>
        </a:p>
      </dgm:t>
    </dgm:pt>
    <dgm:pt modelId="{9F2E3602-1737-44F8-A6D5-1FB01E382DEE}" type="parTrans" cxnId="{D28BAEA9-EFEA-4967-B677-27AC8360BACF}">
      <dgm:prSet/>
      <dgm:spPr/>
      <dgm:t>
        <a:bodyPr/>
        <a:lstStyle/>
        <a:p>
          <a:endParaRPr lang="ru-RU"/>
        </a:p>
      </dgm:t>
    </dgm:pt>
    <dgm:pt modelId="{CFD60B74-9484-4E55-9BF3-92C209A577DD}" type="sibTrans" cxnId="{D28BAEA9-EFEA-4967-B677-27AC8360BACF}">
      <dgm:prSet/>
      <dgm:spPr/>
      <dgm:t>
        <a:bodyPr/>
        <a:lstStyle/>
        <a:p>
          <a:endParaRPr lang="ru-RU"/>
        </a:p>
      </dgm:t>
    </dgm:pt>
    <dgm:pt modelId="{A6C96771-002E-4A4B-A90A-5867637A5AEC}" type="pres">
      <dgm:prSet presAssocID="{24982703-ECE2-48EE-883F-BD4AF641C0A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F4165D1-FB0B-4A76-A182-14B82687DB97}" type="pres">
      <dgm:prSet presAssocID="{BEC9FE05-6D76-4B42-A665-1EF65E9CD804}" presName="hierRoot1" presStyleCnt="0">
        <dgm:presLayoutVars>
          <dgm:hierBranch val="init"/>
        </dgm:presLayoutVars>
      </dgm:prSet>
      <dgm:spPr/>
    </dgm:pt>
    <dgm:pt modelId="{62773978-4957-4E1B-B172-6982D13FE748}" type="pres">
      <dgm:prSet presAssocID="{BEC9FE05-6D76-4B42-A665-1EF65E9CD804}" presName="rootComposite1" presStyleCnt="0"/>
      <dgm:spPr/>
    </dgm:pt>
    <dgm:pt modelId="{1D1F0596-F929-4906-A8CA-96BDA6CEEA71}" type="pres">
      <dgm:prSet presAssocID="{BEC9FE05-6D76-4B42-A665-1EF65E9CD804}" presName="rootText1" presStyleLbl="node0" presStyleIdx="0" presStyleCnt="1">
        <dgm:presLayoutVars>
          <dgm:chPref val="3"/>
        </dgm:presLayoutVars>
      </dgm:prSet>
      <dgm:spPr/>
    </dgm:pt>
    <dgm:pt modelId="{EFBC12B3-C54F-4021-994F-963F7ECD5887}" type="pres">
      <dgm:prSet presAssocID="{BEC9FE05-6D76-4B42-A665-1EF65E9CD804}" presName="rootConnector1" presStyleLbl="node1" presStyleIdx="0" presStyleCnt="0"/>
      <dgm:spPr/>
    </dgm:pt>
    <dgm:pt modelId="{FC442DC0-0DF0-44B4-A268-C91E7EAEBD8E}" type="pres">
      <dgm:prSet presAssocID="{BEC9FE05-6D76-4B42-A665-1EF65E9CD804}" presName="hierChild2" presStyleCnt="0"/>
      <dgm:spPr/>
    </dgm:pt>
    <dgm:pt modelId="{423340C0-6136-49F0-8491-10A2D88DFAAF}" type="pres">
      <dgm:prSet presAssocID="{2A5169DA-A39C-4791-BE85-E67F9255D360}" presName="Name37" presStyleLbl="parChTrans1D2" presStyleIdx="0" presStyleCnt="2"/>
      <dgm:spPr/>
    </dgm:pt>
    <dgm:pt modelId="{3A9C93CB-8B67-49B2-9B24-ECA0833B97F0}" type="pres">
      <dgm:prSet presAssocID="{78795CF8-9748-4A70-A140-C0E129947D04}" presName="hierRoot2" presStyleCnt="0">
        <dgm:presLayoutVars>
          <dgm:hierBranch val="init"/>
        </dgm:presLayoutVars>
      </dgm:prSet>
      <dgm:spPr/>
    </dgm:pt>
    <dgm:pt modelId="{9BFA58BD-8539-4A4F-88F1-4EAF517EC582}" type="pres">
      <dgm:prSet presAssocID="{78795CF8-9748-4A70-A140-C0E129947D04}" presName="rootComposite" presStyleCnt="0"/>
      <dgm:spPr/>
    </dgm:pt>
    <dgm:pt modelId="{150A0A56-DAAB-4276-AE28-C5D017F97728}" type="pres">
      <dgm:prSet presAssocID="{78795CF8-9748-4A70-A140-C0E129947D0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9E63C2-EC28-4353-9553-A5B7A4AE2E3F}" type="pres">
      <dgm:prSet presAssocID="{78795CF8-9748-4A70-A140-C0E129947D04}" presName="rootConnector" presStyleLbl="node2" presStyleIdx="0" presStyleCnt="2"/>
      <dgm:spPr/>
    </dgm:pt>
    <dgm:pt modelId="{6A1B25E9-020E-4320-8B78-A109228D4880}" type="pres">
      <dgm:prSet presAssocID="{78795CF8-9748-4A70-A140-C0E129947D04}" presName="hierChild4" presStyleCnt="0"/>
      <dgm:spPr/>
    </dgm:pt>
    <dgm:pt modelId="{F31C0A20-6430-45F1-8C80-D91D02DBD65F}" type="pres">
      <dgm:prSet presAssocID="{F3CFC666-94E9-46E5-B47B-E6AFD83E4057}" presName="Name37" presStyleLbl="parChTrans1D3" presStyleIdx="0" presStyleCnt="2"/>
      <dgm:spPr/>
    </dgm:pt>
    <dgm:pt modelId="{252514C9-D343-4360-880E-FF1CAD7C8E1D}" type="pres">
      <dgm:prSet presAssocID="{F259CD7F-8345-4729-984F-8D62A29001A2}" presName="hierRoot2" presStyleCnt="0">
        <dgm:presLayoutVars>
          <dgm:hierBranch val="init"/>
        </dgm:presLayoutVars>
      </dgm:prSet>
      <dgm:spPr/>
    </dgm:pt>
    <dgm:pt modelId="{DC71FE06-592D-47FC-BC3E-9F9677B60960}" type="pres">
      <dgm:prSet presAssocID="{F259CD7F-8345-4729-984F-8D62A29001A2}" presName="rootComposite" presStyleCnt="0"/>
      <dgm:spPr/>
    </dgm:pt>
    <dgm:pt modelId="{19B6AFF9-884A-4652-BF6F-BA88552B7129}" type="pres">
      <dgm:prSet presAssocID="{F259CD7F-8345-4729-984F-8D62A29001A2}" presName="rootText" presStyleLbl="node3" presStyleIdx="0" presStyleCnt="2">
        <dgm:presLayoutVars>
          <dgm:chPref val="3"/>
        </dgm:presLayoutVars>
      </dgm:prSet>
      <dgm:spPr/>
    </dgm:pt>
    <dgm:pt modelId="{B285117E-AB75-46C4-9F4D-F753D095A391}" type="pres">
      <dgm:prSet presAssocID="{F259CD7F-8345-4729-984F-8D62A29001A2}" presName="rootConnector" presStyleLbl="node3" presStyleIdx="0" presStyleCnt="2"/>
      <dgm:spPr/>
    </dgm:pt>
    <dgm:pt modelId="{26389743-EBD3-4C07-BE38-F338789F7936}" type="pres">
      <dgm:prSet presAssocID="{F259CD7F-8345-4729-984F-8D62A29001A2}" presName="hierChild4" presStyleCnt="0"/>
      <dgm:spPr/>
    </dgm:pt>
    <dgm:pt modelId="{014C647A-5E17-4265-BA36-F5A25013C5A4}" type="pres">
      <dgm:prSet presAssocID="{F259CD7F-8345-4729-984F-8D62A29001A2}" presName="hierChild5" presStyleCnt="0"/>
      <dgm:spPr/>
    </dgm:pt>
    <dgm:pt modelId="{66D1245E-1D9E-497A-988D-0BF696913EC1}" type="pres">
      <dgm:prSet presAssocID="{78795CF8-9748-4A70-A140-C0E129947D04}" presName="hierChild5" presStyleCnt="0"/>
      <dgm:spPr/>
    </dgm:pt>
    <dgm:pt modelId="{09FDF623-0252-4482-B51C-D239FB46E00C}" type="pres">
      <dgm:prSet presAssocID="{F7248F4B-9087-417E-A10A-FDCC48B148E2}" presName="Name37" presStyleLbl="parChTrans1D2" presStyleIdx="1" presStyleCnt="2"/>
      <dgm:spPr/>
    </dgm:pt>
    <dgm:pt modelId="{A5A085C5-531D-453D-8236-A2C4F532C478}" type="pres">
      <dgm:prSet presAssocID="{1DF4E447-5BD4-495B-97F1-9DBBD5C83B57}" presName="hierRoot2" presStyleCnt="0">
        <dgm:presLayoutVars>
          <dgm:hierBranch val="init"/>
        </dgm:presLayoutVars>
      </dgm:prSet>
      <dgm:spPr/>
    </dgm:pt>
    <dgm:pt modelId="{50DDEFA8-3516-4C6F-9EAB-FF7164171D6B}" type="pres">
      <dgm:prSet presAssocID="{1DF4E447-5BD4-495B-97F1-9DBBD5C83B57}" presName="rootComposite" presStyleCnt="0"/>
      <dgm:spPr/>
    </dgm:pt>
    <dgm:pt modelId="{B7D7A656-9E0A-45FB-A49A-F6FED89188B3}" type="pres">
      <dgm:prSet presAssocID="{1DF4E447-5BD4-495B-97F1-9DBBD5C83B57}" presName="rootText" presStyleLbl="node2" presStyleIdx="1" presStyleCnt="2">
        <dgm:presLayoutVars>
          <dgm:chPref val="3"/>
        </dgm:presLayoutVars>
      </dgm:prSet>
      <dgm:spPr/>
    </dgm:pt>
    <dgm:pt modelId="{1617F864-1187-40FB-BF36-CAC2B69B946E}" type="pres">
      <dgm:prSet presAssocID="{1DF4E447-5BD4-495B-97F1-9DBBD5C83B57}" presName="rootConnector" presStyleLbl="node2" presStyleIdx="1" presStyleCnt="2"/>
      <dgm:spPr/>
    </dgm:pt>
    <dgm:pt modelId="{7DA4EAD4-0FE0-40E9-BBF0-75AA072DA182}" type="pres">
      <dgm:prSet presAssocID="{1DF4E447-5BD4-495B-97F1-9DBBD5C83B57}" presName="hierChild4" presStyleCnt="0"/>
      <dgm:spPr/>
    </dgm:pt>
    <dgm:pt modelId="{1F0A0EB5-1D24-4B27-9AFD-23A887C1D083}" type="pres">
      <dgm:prSet presAssocID="{9F2E3602-1737-44F8-A6D5-1FB01E382DEE}" presName="Name37" presStyleLbl="parChTrans1D3" presStyleIdx="1" presStyleCnt="2"/>
      <dgm:spPr/>
    </dgm:pt>
    <dgm:pt modelId="{3112B1DC-94AF-4361-B3A5-8DEC8AB9B49F}" type="pres">
      <dgm:prSet presAssocID="{17EC3841-8E66-4C3F-8417-2A437783D2DB}" presName="hierRoot2" presStyleCnt="0">
        <dgm:presLayoutVars>
          <dgm:hierBranch val="init"/>
        </dgm:presLayoutVars>
      </dgm:prSet>
      <dgm:spPr/>
    </dgm:pt>
    <dgm:pt modelId="{61DA8231-7DC9-44BB-9E18-8E1D59C1B56A}" type="pres">
      <dgm:prSet presAssocID="{17EC3841-8E66-4C3F-8417-2A437783D2DB}" presName="rootComposite" presStyleCnt="0"/>
      <dgm:spPr/>
    </dgm:pt>
    <dgm:pt modelId="{A4C0AD14-F718-4A5E-8C67-EEA719A085C7}" type="pres">
      <dgm:prSet presAssocID="{17EC3841-8E66-4C3F-8417-2A437783D2DB}" presName="rootText" presStyleLbl="node3" presStyleIdx="1" presStyleCnt="2">
        <dgm:presLayoutVars>
          <dgm:chPref val="3"/>
        </dgm:presLayoutVars>
      </dgm:prSet>
      <dgm:spPr/>
    </dgm:pt>
    <dgm:pt modelId="{DBA3E333-60DB-4511-9FC1-645AB9CD6D93}" type="pres">
      <dgm:prSet presAssocID="{17EC3841-8E66-4C3F-8417-2A437783D2DB}" presName="rootConnector" presStyleLbl="node3" presStyleIdx="1" presStyleCnt="2"/>
      <dgm:spPr/>
    </dgm:pt>
    <dgm:pt modelId="{F7C2BD55-D955-4411-8C84-8B0287B64203}" type="pres">
      <dgm:prSet presAssocID="{17EC3841-8E66-4C3F-8417-2A437783D2DB}" presName="hierChild4" presStyleCnt="0"/>
      <dgm:spPr/>
    </dgm:pt>
    <dgm:pt modelId="{5A051F7F-08C6-437A-A5A4-A40901A8EE0D}" type="pres">
      <dgm:prSet presAssocID="{17EC3841-8E66-4C3F-8417-2A437783D2DB}" presName="hierChild5" presStyleCnt="0"/>
      <dgm:spPr/>
    </dgm:pt>
    <dgm:pt modelId="{D09E820F-3340-4881-AFDB-21363C835A04}" type="pres">
      <dgm:prSet presAssocID="{1DF4E447-5BD4-495B-97F1-9DBBD5C83B57}" presName="hierChild5" presStyleCnt="0"/>
      <dgm:spPr/>
    </dgm:pt>
    <dgm:pt modelId="{ECD90AF2-4D2B-45C4-BBB3-90CCFA6118F7}" type="pres">
      <dgm:prSet presAssocID="{BEC9FE05-6D76-4B42-A665-1EF65E9CD804}" presName="hierChild3" presStyleCnt="0"/>
      <dgm:spPr/>
    </dgm:pt>
  </dgm:ptLst>
  <dgm:cxnLst>
    <dgm:cxn modelId="{59CAC256-789D-4834-AE17-53F06B1024EE}" type="presOf" srcId="{2A5169DA-A39C-4791-BE85-E67F9255D360}" destId="{423340C0-6136-49F0-8491-10A2D88DFAAF}" srcOrd="0" destOrd="0" presId="urn:microsoft.com/office/officeart/2005/8/layout/orgChart1"/>
    <dgm:cxn modelId="{7CFFAB83-77A0-4749-983A-914A88463D21}" type="presOf" srcId="{1DF4E447-5BD4-495B-97F1-9DBBD5C83B57}" destId="{B7D7A656-9E0A-45FB-A49A-F6FED89188B3}" srcOrd="0" destOrd="0" presId="urn:microsoft.com/office/officeart/2005/8/layout/orgChart1"/>
    <dgm:cxn modelId="{48D3E4E2-4D4D-49D9-A097-F5DEBE1AB561}" type="presOf" srcId="{1DF4E447-5BD4-495B-97F1-9DBBD5C83B57}" destId="{1617F864-1187-40FB-BF36-CAC2B69B946E}" srcOrd="1" destOrd="0" presId="urn:microsoft.com/office/officeart/2005/8/layout/orgChart1"/>
    <dgm:cxn modelId="{025B65BF-1BD5-40F5-8437-3ADB5465A039}" type="presOf" srcId="{F7248F4B-9087-417E-A10A-FDCC48B148E2}" destId="{09FDF623-0252-4482-B51C-D239FB46E00C}" srcOrd="0" destOrd="0" presId="urn:microsoft.com/office/officeart/2005/8/layout/orgChart1"/>
    <dgm:cxn modelId="{9707FE4A-B2B1-42C0-9EC1-BC6ED654F3A5}" srcId="{78795CF8-9748-4A70-A140-C0E129947D04}" destId="{F259CD7F-8345-4729-984F-8D62A29001A2}" srcOrd="0" destOrd="0" parTransId="{F3CFC666-94E9-46E5-B47B-E6AFD83E4057}" sibTransId="{01AE652C-906F-4439-BB79-4CBA24064906}"/>
    <dgm:cxn modelId="{0393FBD4-75B5-4998-A670-D7494F39AD12}" type="presOf" srcId="{78795CF8-9748-4A70-A140-C0E129947D04}" destId="{F79E63C2-EC28-4353-9553-A5B7A4AE2E3F}" srcOrd="1" destOrd="0" presId="urn:microsoft.com/office/officeart/2005/8/layout/orgChart1"/>
    <dgm:cxn modelId="{FDC4B9E9-C498-4B12-AAB0-4C7E79DFAAF0}" type="presOf" srcId="{78795CF8-9748-4A70-A140-C0E129947D04}" destId="{150A0A56-DAAB-4276-AE28-C5D017F97728}" srcOrd="0" destOrd="0" presId="urn:microsoft.com/office/officeart/2005/8/layout/orgChart1"/>
    <dgm:cxn modelId="{FBC85B99-9541-4192-ACEB-89CF200C1F14}" type="presOf" srcId="{F259CD7F-8345-4729-984F-8D62A29001A2}" destId="{19B6AFF9-884A-4652-BF6F-BA88552B7129}" srcOrd="0" destOrd="0" presId="urn:microsoft.com/office/officeart/2005/8/layout/orgChart1"/>
    <dgm:cxn modelId="{35108CE6-0D21-49B7-8C09-7E085DC4C65E}" srcId="{BEC9FE05-6D76-4B42-A665-1EF65E9CD804}" destId="{78795CF8-9748-4A70-A140-C0E129947D04}" srcOrd="0" destOrd="0" parTransId="{2A5169DA-A39C-4791-BE85-E67F9255D360}" sibTransId="{57783328-E4B3-469C-B533-DB8268479849}"/>
    <dgm:cxn modelId="{9B30B94F-DB79-4372-9B43-1E28C1432523}" type="presOf" srcId="{F3CFC666-94E9-46E5-B47B-E6AFD83E4057}" destId="{F31C0A20-6430-45F1-8C80-D91D02DBD65F}" srcOrd="0" destOrd="0" presId="urn:microsoft.com/office/officeart/2005/8/layout/orgChart1"/>
    <dgm:cxn modelId="{26D24720-F431-4B1B-9EC7-E80C96073999}" type="presOf" srcId="{24982703-ECE2-48EE-883F-BD4AF641C0A3}" destId="{A6C96771-002E-4A4B-A90A-5867637A5AEC}" srcOrd="0" destOrd="0" presId="urn:microsoft.com/office/officeart/2005/8/layout/orgChart1"/>
    <dgm:cxn modelId="{A4A88540-CC74-4203-8D55-E4E00FD7B6CC}" srcId="{BEC9FE05-6D76-4B42-A665-1EF65E9CD804}" destId="{1DF4E447-5BD4-495B-97F1-9DBBD5C83B57}" srcOrd="1" destOrd="0" parTransId="{F7248F4B-9087-417E-A10A-FDCC48B148E2}" sibTransId="{B659332E-6DA6-44F1-A38B-AA8BEAC2A825}"/>
    <dgm:cxn modelId="{9AC144C1-D14E-43B8-B4B8-7D712801EAAE}" srcId="{24982703-ECE2-48EE-883F-BD4AF641C0A3}" destId="{BEC9FE05-6D76-4B42-A665-1EF65E9CD804}" srcOrd="0" destOrd="0" parTransId="{AE854DFC-C64E-43EF-A154-05AAB999B810}" sibTransId="{1A3D6E24-7AD4-429E-BFA2-C243C44B9F57}"/>
    <dgm:cxn modelId="{03D2E479-C3D4-49DE-94C9-969A4BADA388}" type="presOf" srcId="{F259CD7F-8345-4729-984F-8D62A29001A2}" destId="{B285117E-AB75-46C4-9F4D-F753D095A391}" srcOrd="1" destOrd="0" presId="urn:microsoft.com/office/officeart/2005/8/layout/orgChart1"/>
    <dgm:cxn modelId="{163F63E4-CB19-4B5C-A6F0-35E227AB1AC5}" type="presOf" srcId="{17EC3841-8E66-4C3F-8417-2A437783D2DB}" destId="{A4C0AD14-F718-4A5E-8C67-EEA719A085C7}" srcOrd="0" destOrd="0" presId="urn:microsoft.com/office/officeart/2005/8/layout/orgChart1"/>
    <dgm:cxn modelId="{9A528EFD-6E80-4AFC-ADA9-3DC4BFEDC7C8}" type="presOf" srcId="{BEC9FE05-6D76-4B42-A665-1EF65E9CD804}" destId="{EFBC12B3-C54F-4021-994F-963F7ECD5887}" srcOrd="1" destOrd="0" presId="urn:microsoft.com/office/officeart/2005/8/layout/orgChart1"/>
    <dgm:cxn modelId="{B782E90F-2B0F-419D-98EA-3F6070CB7011}" type="presOf" srcId="{17EC3841-8E66-4C3F-8417-2A437783D2DB}" destId="{DBA3E333-60DB-4511-9FC1-645AB9CD6D93}" srcOrd="1" destOrd="0" presId="urn:microsoft.com/office/officeart/2005/8/layout/orgChart1"/>
    <dgm:cxn modelId="{1D4878AC-BB19-4EB6-B60B-810202109568}" type="presOf" srcId="{9F2E3602-1737-44F8-A6D5-1FB01E382DEE}" destId="{1F0A0EB5-1D24-4B27-9AFD-23A887C1D083}" srcOrd="0" destOrd="0" presId="urn:microsoft.com/office/officeart/2005/8/layout/orgChart1"/>
    <dgm:cxn modelId="{C35C7B28-4B92-44FE-834D-62FEEAA4D429}" type="presOf" srcId="{BEC9FE05-6D76-4B42-A665-1EF65E9CD804}" destId="{1D1F0596-F929-4906-A8CA-96BDA6CEEA71}" srcOrd="0" destOrd="0" presId="urn:microsoft.com/office/officeart/2005/8/layout/orgChart1"/>
    <dgm:cxn modelId="{D28BAEA9-EFEA-4967-B677-27AC8360BACF}" srcId="{1DF4E447-5BD4-495B-97F1-9DBBD5C83B57}" destId="{17EC3841-8E66-4C3F-8417-2A437783D2DB}" srcOrd="0" destOrd="0" parTransId="{9F2E3602-1737-44F8-A6D5-1FB01E382DEE}" sibTransId="{CFD60B74-9484-4E55-9BF3-92C209A577DD}"/>
    <dgm:cxn modelId="{044C2EA8-8595-485E-98D9-3FD45638968A}" type="presParOf" srcId="{A6C96771-002E-4A4B-A90A-5867637A5AEC}" destId="{2F4165D1-FB0B-4A76-A182-14B82687DB97}" srcOrd="0" destOrd="0" presId="urn:microsoft.com/office/officeart/2005/8/layout/orgChart1"/>
    <dgm:cxn modelId="{A5397A5F-724D-40F1-9545-72DB3A975230}" type="presParOf" srcId="{2F4165D1-FB0B-4A76-A182-14B82687DB97}" destId="{62773978-4957-4E1B-B172-6982D13FE748}" srcOrd="0" destOrd="0" presId="urn:microsoft.com/office/officeart/2005/8/layout/orgChart1"/>
    <dgm:cxn modelId="{2E723FAF-7889-4841-AF9C-300ED016733B}" type="presParOf" srcId="{62773978-4957-4E1B-B172-6982D13FE748}" destId="{1D1F0596-F929-4906-A8CA-96BDA6CEEA71}" srcOrd="0" destOrd="0" presId="urn:microsoft.com/office/officeart/2005/8/layout/orgChart1"/>
    <dgm:cxn modelId="{77019F3A-FC51-44C7-9F3A-55956E21ABF1}" type="presParOf" srcId="{62773978-4957-4E1B-B172-6982D13FE748}" destId="{EFBC12B3-C54F-4021-994F-963F7ECD5887}" srcOrd="1" destOrd="0" presId="urn:microsoft.com/office/officeart/2005/8/layout/orgChart1"/>
    <dgm:cxn modelId="{1F2E6EB9-3942-4BD1-8A77-B0020D98E5B0}" type="presParOf" srcId="{2F4165D1-FB0B-4A76-A182-14B82687DB97}" destId="{FC442DC0-0DF0-44B4-A268-C91E7EAEBD8E}" srcOrd="1" destOrd="0" presId="urn:microsoft.com/office/officeart/2005/8/layout/orgChart1"/>
    <dgm:cxn modelId="{F86E5E83-2BB1-4C5E-B8EB-0E3C6B409FA1}" type="presParOf" srcId="{FC442DC0-0DF0-44B4-A268-C91E7EAEBD8E}" destId="{423340C0-6136-49F0-8491-10A2D88DFAAF}" srcOrd="0" destOrd="0" presId="urn:microsoft.com/office/officeart/2005/8/layout/orgChart1"/>
    <dgm:cxn modelId="{FC15A7C3-1D6A-4D01-8377-D76A3A8B537C}" type="presParOf" srcId="{FC442DC0-0DF0-44B4-A268-C91E7EAEBD8E}" destId="{3A9C93CB-8B67-49B2-9B24-ECA0833B97F0}" srcOrd="1" destOrd="0" presId="urn:microsoft.com/office/officeart/2005/8/layout/orgChart1"/>
    <dgm:cxn modelId="{C300C425-E1CF-4758-AAB0-7DFC95CC66FB}" type="presParOf" srcId="{3A9C93CB-8B67-49B2-9B24-ECA0833B97F0}" destId="{9BFA58BD-8539-4A4F-88F1-4EAF517EC582}" srcOrd="0" destOrd="0" presId="urn:microsoft.com/office/officeart/2005/8/layout/orgChart1"/>
    <dgm:cxn modelId="{A7BF1B90-1879-4C5A-B850-244288C1840C}" type="presParOf" srcId="{9BFA58BD-8539-4A4F-88F1-4EAF517EC582}" destId="{150A0A56-DAAB-4276-AE28-C5D017F97728}" srcOrd="0" destOrd="0" presId="urn:microsoft.com/office/officeart/2005/8/layout/orgChart1"/>
    <dgm:cxn modelId="{77571334-0D5C-4197-B049-E2F2F9FD3DCC}" type="presParOf" srcId="{9BFA58BD-8539-4A4F-88F1-4EAF517EC582}" destId="{F79E63C2-EC28-4353-9553-A5B7A4AE2E3F}" srcOrd="1" destOrd="0" presId="urn:microsoft.com/office/officeart/2005/8/layout/orgChart1"/>
    <dgm:cxn modelId="{FF4468CD-AEE8-4A3F-A358-FBF651D042D5}" type="presParOf" srcId="{3A9C93CB-8B67-49B2-9B24-ECA0833B97F0}" destId="{6A1B25E9-020E-4320-8B78-A109228D4880}" srcOrd="1" destOrd="0" presId="urn:microsoft.com/office/officeart/2005/8/layout/orgChart1"/>
    <dgm:cxn modelId="{042FF24B-2C6C-4D98-BF91-E46EE2921D55}" type="presParOf" srcId="{6A1B25E9-020E-4320-8B78-A109228D4880}" destId="{F31C0A20-6430-45F1-8C80-D91D02DBD65F}" srcOrd="0" destOrd="0" presId="urn:microsoft.com/office/officeart/2005/8/layout/orgChart1"/>
    <dgm:cxn modelId="{5859D60C-CA65-41B9-A11A-EBD463210BBE}" type="presParOf" srcId="{6A1B25E9-020E-4320-8B78-A109228D4880}" destId="{252514C9-D343-4360-880E-FF1CAD7C8E1D}" srcOrd="1" destOrd="0" presId="urn:microsoft.com/office/officeart/2005/8/layout/orgChart1"/>
    <dgm:cxn modelId="{44580935-8ECF-49FF-B4F0-8E2CC939FEB1}" type="presParOf" srcId="{252514C9-D343-4360-880E-FF1CAD7C8E1D}" destId="{DC71FE06-592D-47FC-BC3E-9F9677B60960}" srcOrd="0" destOrd="0" presId="urn:microsoft.com/office/officeart/2005/8/layout/orgChart1"/>
    <dgm:cxn modelId="{D7C4F1E8-C219-4FCB-B0DE-BDEE72443C2C}" type="presParOf" srcId="{DC71FE06-592D-47FC-BC3E-9F9677B60960}" destId="{19B6AFF9-884A-4652-BF6F-BA88552B7129}" srcOrd="0" destOrd="0" presId="urn:microsoft.com/office/officeart/2005/8/layout/orgChart1"/>
    <dgm:cxn modelId="{8C0881FC-8774-43AF-A0C3-AEDC33376FB1}" type="presParOf" srcId="{DC71FE06-592D-47FC-BC3E-9F9677B60960}" destId="{B285117E-AB75-46C4-9F4D-F753D095A391}" srcOrd="1" destOrd="0" presId="urn:microsoft.com/office/officeart/2005/8/layout/orgChart1"/>
    <dgm:cxn modelId="{7271CC16-E941-4A51-B32E-C89580E9EC85}" type="presParOf" srcId="{252514C9-D343-4360-880E-FF1CAD7C8E1D}" destId="{26389743-EBD3-4C07-BE38-F338789F7936}" srcOrd="1" destOrd="0" presId="urn:microsoft.com/office/officeart/2005/8/layout/orgChart1"/>
    <dgm:cxn modelId="{78125E85-964B-484B-82CE-78F75B0948F3}" type="presParOf" srcId="{252514C9-D343-4360-880E-FF1CAD7C8E1D}" destId="{014C647A-5E17-4265-BA36-F5A25013C5A4}" srcOrd="2" destOrd="0" presId="urn:microsoft.com/office/officeart/2005/8/layout/orgChart1"/>
    <dgm:cxn modelId="{FB0D8DA6-AA99-400F-A6B7-909BAAD2D51F}" type="presParOf" srcId="{3A9C93CB-8B67-49B2-9B24-ECA0833B97F0}" destId="{66D1245E-1D9E-497A-988D-0BF696913EC1}" srcOrd="2" destOrd="0" presId="urn:microsoft.com/office/officeart/2005/8/layout/orgChart1"/>
    <dgm:cxn modelId="{B7448D98-AFB7-4856-8B42-5E55FCAF49C8}" type="presParOf" srcId="{FC442DC0-0DF0-44B4-A268-C91E7EAEBD8E}" destId="{09FDF623-0252-4482-B51C-D239FB46E00C}" srcOrd="2" destOrd="0" presId="urn:microsoft.com/office/officeart/2005/8/layout/orgChart1"/>
    <dgm:cxn modelId="{F362CA37-5129-4EAE-B70F-B117EB5D1A33}" type="presParOf" srcId="{FC442DC0-0DF0-44B4-A268-C91E7EAEBD8E}" destId="{A5A085C5-531D-453D-8236-A2C4F532C478}" srcOrd="3" destOrd="0" presId="urn:microsoft.com/office/officeart/2005/8/layout/orgChart1"/>
    <dgm:cxn modelId="{DA98C034-AD69-4089-8216-55EEC66B6782}" type="presParOf" srcId="{A5A085C5-531D-453D-8236-A2C4F532C478}" destId="{50DDEFA8-3516-4C6F-9EAB-FF7164171D6B}" srcOrd="0" destOrd="0" presId="urn:microsoft.com/office/officeart/2005/8/layout/orgChart1"/>
    <dgm:cxn modelId="{EFD400C1-AF38-4E52-8E28-77E6D5DF41FB}" type="presParOf" srcId="{50DDEFA8-3516-4C6F-9EAB-FF7164171D6B}" destId="{B7D7A656-9E0A-45FB-A49A-F6FED89188B3}" srcOrd="0" destOrd="0" presId="urn:microsoft.com/office/officeart/2005/8/layout/orgChart1"/>
    <dgm:cxn modelId="{366B3533-3709-4CCD-B0A8-3DCA67707E27}" type="presParOf" srcId="{50DDEFA8-3516-4C6F-9EAB-FF7164171D6B}" destId="{1617F864-1187-40FB-BF36-CAC2B69B946E}" srcOrd="1" destOrd="0" presId="urn:microsoft.com/office/officeart/2005/8/layout/orgChart1"/>
    <dgm:cxn modelId="{5CC13152-6B1E-41BF-969E-9175C513F7C9}" type="presParOf" srcId="{A5A085C5-531D-453D-8236-A2C4F532C478}" destId="{7DA4EAD4-0FE0-40E9-BBF0-75AA072DA182}" srcOrd="1" destOrd="0" presId="urn:microsoft.com/office/officeart/2005/8/layout/orgChart1"/>
    <dgm:cxn modelId="{0C0810DD-A9BA-4321-A3B4-B1134D763405}" type="presParOf" srcId="{7DA4EAD4-0FE0-40E9-BBF0-75AA072DA182}" destId="{1F0A0EB5-1D24-4B27-9AFD-23A887C1D083}" srcOrd="0" destOrd="0" presId="urn:microsoft.com/office/officeart/2005/8/layout/orgChart1"/>
    <dgm:cxn modelId="{7228414C-BFF7-45DF-AA47-D978C2DEA9E7}" type="presParOf" srcId="{7DA4EAD4-0FE0-40E9-BBF0-75AA072DA182}" destId="{3112B1DC-94AF-4361-B3A5-8DEC8AB9B49F}" srcOrd="1" destOrd="0" presId="urn:microsoft.com/office/officeart/2005/8/layout/orgChart1"/>
    <dgm:cxn modelId="{4F808F6C-D321-4409-94DD-C9B272216261}" type="presParOf" srcId="{3112B1DC-94AF-4361-B3A5-8DEC8AB9B49F}" destId="{61DA8231-7DC9-44BB-9E18-8E1D59C1B56A}" srcOrd="0" destOrd="0" presId="urn:microsoft.com/office/officeart/2005/8/layout/orgChart1"/>
    <dgm:cxn modelId="{B7BB6485-9C69-406C-BCBA-633ECE811666}" type="presParOf" srcId="{61DA8231-7DC9-44BB-9E18-8E1D59C1B56A}" destId="{A4C0AD14-F718-4A5E-8C67-EEA719A085C7}" srcOrd="0" destOrd="0" presId="urn:microsoft.com/office/officeart/2005/8/layout/orgChart1"/>
    <dgm:cxn modelId="{91EB0F25-EA04-4C16-8A74-03E6E03B5813}" type="presParOf" srcId="{61DA8231-7DC9-44BB-9E18-8E1D59C1B56A}" destId="{DBA3E333-60DB-4511-9FC1-645AB9CD6D93}" srcOrd="1" destOrd="0" presId="urn:microsoft.com/office/officeart/2005/8/layout/orgChart1"/>
    <dgm:cxn modelId="{71216480-687E-48A3-AAA7-795323EFCB37}" type="presParOf" srcId="{3112B1DC-94AF-4361-B3A5-8DEC8AB9B49F}" destId="{F7C2BD55-D955-4411-8C84-8B0287B64203}" srcOrd="1" destOrd="0" presId="urn:microsoft.com/office/officeart/2005/8/layout/orgChart1"/>
    <dgm:cxn modelId="{28C7E56A-F32F-496B-AB40-02B7AF8C88E3}" type="presParOf" srcId="{3112B1DC-94AF-4361-B3A5-8DEC8AB9B49F}" destId="{5A051F7F-08C6-437A-A5A4-A40901A8EE0D}" srcOrd="2" destOrd="0" presId="urn:microsoft.com/office/officeart/2005/8/layout/orgChart1"/>
    <dgm:cxn modelId="{60077350-8F7E-48D7-AA9D-64602504C330}" type="presParOf" srcId="{A5A085C5-531D-453D-8236-A2C4F532C478}" destId="{D09E820F-3340-4881-AFDB-21363C835A04}" srcOrd="2" destOrd="0" presId="urn:microsoft.com/office/officeart/2005/8/layout/orgChart1"/>
    <dgm:cxn modelId="{94843172-75E2-4CC9-B0E0-1636ABF39A3C}" type="presParOf" srcId="{2F4165D1-FB0B-4A76-A182-14B82687DB97}" destId="{ECD90AF2-4D2B-45C4-BBB3-90CCFA6118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67605-7D98-458A-9AFE-571F7EA3FE8D}">
      <dsp:nvSpPr>
        <dsp:cNvPr id="0" name=""/>
        <dsp:cNvSpPr/>
      </dsp:nvSpPr>
      <dsp:spPr>
        <a:xfrm>
          <a:off x="4238374" y="2546358"/>
          <a:ext cx="91440" cy="4741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4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21883-C8C2-4981-9632-4684B0163A84}">
      <dsp:nvSpPr>
        <dsp:cNvPr id="0" name=""/>
        <dsp:cNvSpPr/>
      </dsp:nvSpPr>
      <dsp:spPr>
        <a:xfrm>
          <a:off x="3287881" y="1037095"/>
          <a:ext cx="996212" cy="474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089"/>
              </a:lnTo>
              <a:lnTo>
                <a:pt x="996212" y="323089"/>
              </a:lnTo>
              <a:lnTo>
                <a:pt x="996212" y="47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E5A56-4BDA-4798-98C4-1BEC2FD23463}">
      <dsp:nvSpPr>
        <dsp:cNvPr id="0" name=""/>
        <dsp:cNvSpPr/>
      </dsp:nvSpPr>
      <dsp:spPr>
        <a:xfrm>
          <a:off x="2291668" y="1037095"/>
          <a:ext cx="996212" cy="474106"/>
        </a:xfrm>
        <a:custGeom>
          <a:avLst/>
          <a:gdLst/>
          <a:ahLst/>
          <a:cxnLst/>
          <a:rect l="0" t="0" r="0" b="0"/>
          <a:pathLst>
            <a:path>
              <a:moveTo>
                <a:pt x="996212" y="0"/>
              </a:moveTo>
              <a:lnTo>
                <a:pt x="996212" y="323089"/>
              </a:lnTo>
              <a:lnTo>
                <a:pt x="0" y="323089"/>
              </a:lnTo>
              <a:lnTo>
                <a:pt x="0" y="47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7DC68-4BCC-44AB-8FDE-5E1F8EA300C5}">
      <dsp:nvSpPr>
        <dsp:cNvPr id="0" name=""/>
        <dsp:cNvSpPr/>
      </dsp:nvSpPr>
      <dsp:spPr>
        <a:xfrm>
          <a:off x="2472798" y="1940"/>
          <a:ext cx="1630166" cy="1035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E96BD-5E3B-41B7-984C-26C8AE052677}">
      <dsp:nvSpPr>
        <dsp:cNvPr id="0" name=""/>
        <dsp:cNvSpPr/>
      </dsp:nvSpPr>
      <dsp:spPr>
        <a:xfrm>
          <a:off x="2653928" y="174013"/>
          <a:ext cx="1630166" cy="1035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Имя</a:t>
          </a:r>
          <a:endParaRPr lang="ru-RU" sz="2000" kern="1200" dirty="0"/>
        </a:p>
      </dsp:txBody>
      <dsp:txXfrm>
        <a:off x="2684247" y="204332"/>
        <a:ext cx="1569528" cy="974517"/>
      </dsp:txXfrm>
    </dsp:sp>
    <dsp:sp modelId="{08797FFD-01A7-4AD3-B89E-9171965579BA}">
      <dsp:nvSpPr>
        <dsp:cNvPr id="0" name=""/>
        <dsp:cNvSpPr/>
      </dsp:nvSpPr>
      <dsp:spPr>
        <a:xfrm>
          <a:off x="1476585" y="1511202"/>
          <a:ext cx="1630166" cy="1035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97B250-1932-4D65-B6A7-454E7565CE99}">
      <dsp:nvSpPr>
        <dsp:cNvPr id="0" name=""/>
        <dsp:cNvSpPr/>
      </dsp:nvSpPr>
      <dsp:spPr>
        <a:xfrm>
          <a:off x="1657715" y="1683275"/>
          <a:ext cx="1630166" cy="1035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Общее</a:t>
          </a:r>
          <a:endParaRPr lang="ru-RU" sz="2000" kern="1200" dirty="0"/>
        </a:p>
      </dsp:txBody>
      <dsp:txXfrm>
        <a:off x="1688034" y="1713594"/>
        <a:ext cx="1569528" cy="974517"/>
      </dsp:txXfrm>
    </dsp:sp>
    <dsp:sp modelId="{3CBE1DC9-D867-4E89-855F-474EC6BEFEC6}">
      <dsp:nvSpPr>
        <dsp:cNvPr id="0" name=""/>
        <dsp:cNvSpPr/>
      </dsp:nvSpPr>
      <dsp:spPr>
        <a:xfrm>
          <a:off x="3469011" y="1511202"/>
          <a:ext cx="1630166" cy="1035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8EC70-9AB0-4A75-950F-103901208E11}">
      <dsp:nvSpPr>
        <dsp:cNvPr id="0" name=""/>
        <dsp:cNvSpPr/>
      </dsp:nvSpPr>
      <dsp:spPr>
        <a:xfrm>
          <a:off x="3650140" y="1683275"/>
          <a:ext cx="1630166" cy="1035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Единичное</a:t>
          </a:r>
          <a:endParaRPr lang="ru-RU" sz="2000" kern="1200" dirty="0"/>
        </a:p>
      </dsp:txBody>
      <dsp:txXfrm>
        <a:off x="3680459" y="1713594"/>
        <a:ext cx="1569528" cy="974517"/>
      </dsp:txXfrm>
    </dsp:sp>
    <dsp:sp modelId="{E4653ED7-9EE5-466A-8604-C72B3D7DA868}">
      <dsp:nvSpPr>
        <dsp:cNvPr id="0" name=""/>
        <dsp:cNvSpPr/>
      </dsp:nvSpPr>
      <dsp:spPr>
        <a:xfrm>
          <a:off x="3469011" y="3020465"/>
          <a:ext cx="1630166" cy="1035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66B2B-6A23-4CE7-9532-C6AB4CF38BA3}">
      <dsp:nvSpPr>
        <dsp:cNvPr id="0" name=""/>
        <dsp:cNvSpPr/>
      </dsp:nvSpPr>
      <dsp:spPr>
        <a:xfrm>
          <a:off x="3650140" y="3192538"/>
          <a:ext cx="1630166" cy="1035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Собственное</a:t>
          </a:r>
          <a:endParaRPr lang="ru-RU" sz="2000" kern="1200" dirty="0"/>
        </a:p>
      </dsp:txBody>
      <dsp:txXfrm>
        <a:off x="3680459" y="3222857"/>
        <a:ext cx="1569528" cy="9745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A0EB5-1D24-4B27-9AFD-23A887C1D083}">
      <dsp:nvSpPr>
        <dsp:cNvPr id="0" name=""/>
        <dsp:cNvSpPr/>
      </dsp:nvSpPr>
      <dsp:spPr>
        <a:xfrm>
          <a:off x="4289425" y="3413786"/>
          <a:ext cx="422671" cy="1296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6193"/>
              </a:lnTo>
              <a:lnTo>
                <a:pt x="422671" y="12961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DF623-0252-4482-B51C-D239FB46E00C}">
      <dsp:nvSpPr>
        <dsp:cNvPr id="0" name=""/>
        <dsp:cNvSpPr/>
      </dsp:nvSpPr>
      <dsp:spPr>
        <a:xfrm>
          <a:off x="3711773" y="1413139"/>
          <a:ext cx="1704776" cy="591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870"/>
              </a:lnTo>
              <a:lnTo>
                <a:pt x="1704776" y="295870"/>
              </a:lnTo>
              <a:lnTo>
                <a:pt x="1704776" y="5917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1C0A20-6430-45F1-8C80-D91D02DBD65F}">
      <dsp:nvSpPr>
        <dsp:cNvPr id="0" name=""/>
        <dsp:cNvSpPr/>
      </dsp:nvSpPr>
      <dsp:spPr>
        <a:xfrm>
          <a:off x="879871" y="3413786"/>
          <a:ext cx="422671" cy="1296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6193"/>
              </a:lnTo>
              <a:lnTo>
                <a:pt x="422671" y="12961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340C0-6136-49F0-8491-10A2D88DFAAF}">
      <dsp:nvSpPr>
        <dsp:cNvPr id="0" name=""/>
        <dsp:cNvSpPr/>
      </dsp:nvSpPr>
      <dsp:spPr>
        <a:xfrm>
          <a:off x="2006996" y="1413139"/>
          <a:ext cx="1704776" cy="591740"/>
        </a:xfrm>
        <a:custGeom>
          <a:avLst/>
          <a:gdLst/>
          <a:ahLst/>
          <a:cxnLst/>
          <a:rect l="0" t="0" r="0" b="0"/>
          <a:pathLst>
            <a:path>
              <a:moveTo>
                <a:pt x="1704776" y="0"/>
              </a:moveTo>
              <a:lnTo>
                <a:pt x="1704776" y="295870"/>
              </a:lnTo>
              <a:lnTo>
                <a:pt x="0" y="295870"/>
              </a:lnTo>
              <a:lnTo>
                <a:pt x="0" y="5917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1F0596-F929-4906-A8CA-96BDA6CEEA71}">
      <dsp:nvSpPr>
        <dsp:cNvPr id="0" name=""/>
        <dsp:cNvSpPr/>
      </dsp:nvSpPr>
      <dsp:spPr>
        <a:xfrm>
          <a:off x="2302867" y="4233"/>
          <a:ext cx="2817812" cy="14089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Природа</a:t>
          </a:r>
          <a:endParaRPr lang="ru-RU" sz="1500" kern="1200" dirty="0"/>
        </a:p>
      </dsp:txBody>
      <dsp:txXfrm>
        <a:off x="2302867" y="4233"/>
        <a:ext cx="2817812" cy="1408906"/>
      </dsp:txXfrm>
    </dsp:sp>
    <dsp:sp modelId="{150A0A56-DAAB-4276-AE28-C5D017F97728}">
      <dsp:nvSpPr>
        <dsp:cNvPr id="0" name=""/>
        <dsp:cNvSpPr/>
      </dsp:nvSpPr>
      <dsp:spPr>
        <a:xfrm>
          <a:off x="598090" y="2004880"/>
          <a:ext cx="2817812" cy="14089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Живая</a:t>
          </a:r>
          <a:endParaRPr lang="ru-RU" sz="1500" kern="1200" dirty="0"/>
        </a:p>
      </dsp:txBody>
      <dsp:txXfrm>
        <a:off x="598090" y="2004880"/>
        <a:ext cx="2817812" cy="1408906"/>
      </dsp:txXfrm>
    </dsp:sp>
    <dsp:sp modelId="{19B6AFF9-884A-4652-BF6F-BA88552B7129}">
      <dsp:nvSpPr>
        <dsp:cNvPr id="0" name=""/>
        <dsp:cNvSpPr/>
      </dsp:nvSpPr>
      <dsp:spPr>
        <a:xfrm>
          <a:off x="1302543" y="4005527"/>
          <a:ext cx="2817812" cy="14089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Животные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Растения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Человек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Грибы</a:t>
          </a:r>
          <a:endParaRPr lang="ru-RU" sz="1500" kern="1200" dirty="0"/>
        </a:p>
      </dsp:txBody>
      <dsp:txXfrm>
        <a:off x="1302543" y="4005527"/>
        <a:ext cx="2817812" cy="1408906"/>
      </dsp:txXfrm>
    </dsp:sp>
    <dsp:sp modelId="{B7D7A656-9E0A-45FB-A49A-F6FED89188B3}">
      <dsp:nvSpPr>
        <dsp:cNvPr id="0" name=""/>
        <dsp:cNvSpPr/>
      </dsp:nvSpPr>
      <dsp:spPr>
        <a:xfrm>
          <a:off x="4007643" y="2004880"/>
          <a:ext cx="2817812" cy="14089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Неживая</a:t>
          </a:r>
          <a:endParaRPr lang="ru-RU" sz="1500" kern="1200" dirty="0"/>
        </a:p>
      </dsp:txBody>
      <dsp:txXfrm>
        <a:off x="4007643" y="2004880"/>
        <a:ext cx="2817812" cy="1408906"/>
      </dsp:txXfrm>
    </dsp:sp>
    <dsp:sp modelId="{A4C0AD14-F718-4A5E-8C67-EEA719A085C7}">
      <dsp:nvSpPr>
        <dsp:cNvPr id="0" name=""/>
        <dsp:cNvSpPr/>
      </dsp:nvSpPr>
      <dsp:spPr>
        <a:xfrm>
          <a:off x="4712096" y="4005527"/>
          <a:ext cx="2817812" cy="14089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Вода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Воздух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Камни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Почва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Космические тела</a:t>
          </a:r>
          <a:endParaRPr lang="ru-RU" sz="1500" kern="1200" dirty="0"/>
        </a:p>
      </dsp:txBody>
      <dsp:txXfrm>
        <a:off x="4712096" y="4005527"/>
        <a:ext cx="2817812" cy="1408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5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11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94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2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45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4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47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31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5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AF5DC-B472-4D29-B2B0-128BA7DA216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9FE0A-9306-44BF-BF7B-22C7EEFBCD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70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eg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r.kz/family/school/2040088-chto-otnositsya-k-zhivoy-prirode-a-chto-k-nezhivoy-i-v-chem-ih-razlichiya/?ysclid=ltsjgrp32a926725960" TargetMode="External"/><Relationship Id="rId2" Type="http://schemas.openxmlformats.org/officeDocument/2006/relationships/hyperlink" Target="https://skobelevserg.jimdofree.com/%D0%B8%D0%BD%D1%84%D0%BE%D1%80%D0%BC%D0%B0%D1%82%D0%B8%D0%BA%D0%B0-1/6-%D0%BA%D0%BB%D0%B0%D1%81%D1%81-%D1%84%D0%B3%D0%BE%D1%81/%D0%BE%D0%B1%D1%8A%D0%B5%D0%BA%D1%82%D1%8B-%D0%BE%D0%BA%D1%80%D1%83%D0%B6%D0%B0%D1%8E%D1%89%D0%B5%D0%B3%D0%BE-%D0%BC%D0%B8%D1%80%D0%B0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7632"/>
            <a:ext cx="9144000" cy="2387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Объекты окружающего мира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43109" y="3845878"/>
            <a:ext cx="2124891" cy="1655762"/>
          </a:xfrm>
        </p:spPr>
        <p:txBody>
          <a:bodyPr/>
          <a:lstStyle/>
          <a:p>
            <a:pPr algn="just"/>
            <a:r>
              <a:rPr lang="ru-RU" dirty="0" smtClean="0"/>
              <a:t>Презентацию подготовил: Иван Иванов</a:t>
            </a:r>
            <a:endParaRPr lang="ru-RU" dirty="0"/>
          </a:p>
        </p:txBody>
      </p:sp>
      <p:pic>
        <p:nvPicPr>
          <p:cNvPr id="1026" name="Picture 2" descr="Бесплатное векторное изображение Ручная иллюстрация биоразнообраз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92" y="2665232"/>
            <a:ext cx="3483429" cy="3483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9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4502"/>
            <a:ext cx="10515600" cy="104502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Содержание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219201"/>
            <a:ext cx="10515600" cy="487045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1"/>
                </a:solidFill>
                <a:hlinkClick r:id="rId2" action="ppaction://hlinksldjump"/>
              </a:rPr>
              <a:t>Объект</a:t>
            </a:r>
            <a:endParaRPr lang="ru-RU" sz="3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1"/>
                </a:solidFill>
                <a:hlinkClick r:id="rId3" action="ppaction://hlinksldjump"/>
              </a:rPr>
              <a:t>Множество</a:t>
            </a:r>
            <a:endParaRPr lang="ru-RU" sz="3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1"/>
                </a:solidFill>
                <a:hlinkClick r:id="rId4" action="ppaction://hlinksldjump"/>
              </a:rPr>
              <a:t>Имя объекта</a:t>
            </a:r>
            <a:endParaRPr lang="ru-RU" sz="3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1"/>
                </a:solidFill>
                <a:hlinkClick r:id="rId5" action="ppaction://hlinksldjump"/>
              </a:rPr>
              <a:t>Природа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Бесплатное векторное изображение Акварельный мир животных день иллюстрации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079" y="1149531"/>
            <a:ext cx="5473791" cy="547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50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Объект – это любая часть окружающей нас действительности воспринимаемая как единое целое.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00390"/>
              </p:ext>
            </p:extLst>
          </p:nvPr>
        </p:nvGraphicFramePr>
        <p:xfrm>
          <a:off x="1779450" y="2078203"/>
          <a:ext cx="8879840" cy="3382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9920"/>
                <a:gridCol w="4439920"/>
              </a:tblGrid>
              <a:tr h="698471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Объект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Примеры</a:t>
                      </a:r>
                      <a:endParaRPr lang="ru-RU" sz="3200" dirty="0"/>
                    </a:p>
                  </a:txBody>
                  <a:tcPr/>
                </a:tc>
              </a:tr>
              <a:tr h="698471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Объекты-предметы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Лист, кошка, здание</a:t>
                      </a:r>
                      <a:endParaRPr lang="ru-RU" sz="3200" dirty="0"/>
                    </a:p>
                  </a:txBody>
                  <a:tcPr/>
                </a:tc>
              </a:tr>
              <a:tr h="128665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Объекты-процессы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Рыбалка,</a:t>
                      </a:r>
                      <a:r>
                        <a:rPr lang="ru-RU" sz="3200" baseline="0" dirty="0" smtClean="0"/>
                        <a:t> листопад, прогулка</a:t>
                      </a:r>
                      <a:endParaRPr lang="ru-RU" sz="3200" dirty="0"/>
                    </a:p>
                  </a:txBody>
                  <a:tcPr/>
                </a:tc>
              </a:tr>
              <a:tr h="698471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Объекты-явления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Туман, закат, Молния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5068389" y="5843451"/>
            <a:ext cx="2107474" cy="8186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начало 5">
            <a:hlinkClick r:id="" action="ppaction://hlinkshowjump?jump=previousslide" highlightClick="1"/>
          </p:cNvPr>
          <p:cNvSpPr/>
          <p:nvPr/>
        </p:nvSpPr>
        <p:spPr>
          <a:xfrm>
            <a:off x="496389" y="5930537"/>
            <a:ext cx="1541417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конец 6">
            <a:hlinkClick r:id="" action="ppaction://hlinkshowjump?jump=nextslide" highlightClick="1"/>
          </p:cNvPr>
          <p:cNvSpPr/>
          <p:nvPr/>
        </p:nvSpPr>
        <p:spPr>
          <a:xfrm>
            <a:off x="10180320" y="5904411"/>
            <a:ext cx="1602377" cy="63572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81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365" y="60025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Множество – это совокупность, набор, коллекция объектов.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Объекты, составляющие некоторое множество, называются его элементами.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078" name="Picture 6" descr="https://get.pxhere.com/photo/bird-wing-sky-flock-formation-flight-blue-birds-bird-migration-flock-of-birds-migratory-birds-atmosphere-of-earth-perching-bird-animal-migration-crane-like-bird-12391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030" y="2790708"/>
            <a:ext cx="4571936" cy="342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img.razrisyika.ru/kart/12/44817-buket-3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211" y="2786850"/>
            <a:ext cx="3779241" cy="343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Управляющая кнопка: домой 7">
            <a:hlinkClick r:id="rId4" action="ppaction://hlinksldjump" highlightClick="1"/>
          </p:cNvPr>
          <p:cNvSpPr/>
          <p:nvPr/>
        </p:nvSpPr>
        <p:spPr>
          <a:xfrm>
            <a:off x="4528457" y="5921828"/>
            <a:ext cx="2107474" cy="8186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previousslide" highlightClick="1"/>
          </p:cNvPr>
          <p:cNvSpPr/>
          <p:nvPr/>
        </p:nvSpPr>
        <p:spPr>
          <a:xfrm>
            <a:off x="496389" y="5930537"/>
            <a:ext cx="1541417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конец 9">
            <a:hlinkClick r:id="" action="ppaction://hlinkshowjump?jump=nextslide" highlightClick="1"/>
          </p:cNvPr>
          <p:cNvSpPr/>
          <p:nvPr/>
        </p:nvSpPr>
        <p:spPr>
          <a:xfrm>
            <a:off x="10241280" y="5930537"/>
            <a:ext cx="1602377" cy="63572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13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Каждый объект имеет имя, отличающее его от других объектов.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79489364"/>
              </p:ext>
            </p:extLst>
          </p:nvPr>
        </p:nvGraphicFramePr>
        <p:xfrm>
          <a:off x="3088442" y="1917576"/>
          <a:ext cx="6756893" cy="422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домой 3">
            <a:hlinkClick r:id="rId7" action="ppaction://hlinksldjump" highlightClick="1"/>
          </p:cNvPr>
          <p:cNvSpPr/>
          <p:nvPr/>
        </p:nvSpPr>
        <p:spPr>
          <a:xfrm>
            <a:off x="4267201" y="5843451"/>
            <a:ext cx="2107474" cy="8186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" action="ppaction://hlinkshowjump?jump=previousslide" highlightClick="1"/>
          </p:cNvPr>
          <p:cNvSpPr/>
          <p:nvPr/>
        </p:nvSpPr>
        <p:spPr>
          <a:xfrm>
            <a:off x="496389" y="5930537"/>
            <a:ext cx="1541417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конец 5">
            <a:hlinkClick r:id="" action="ppaction://hlinkshowjump?jump=nextslide" highlightClick="1"/>
          </p:cNvPr>
          <p:cNvSpPr/>
          <p:nvPr/>
        </p:nvSpPr>
        <p:spPr>
          <a:xfrm>
            <a:off x="10180320" y="5904411"/>
            <a:ext cx="1602377" cy="63572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855963054"/>
              </p:ext>
            </p:extLst>
          </p:nvPr>
        </p:nvGraphicFramePr>
        <p:xfrm>
          <a:off x="2275840" y="3539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Управляющая кнопка: домой 9">
            <a:hlinkClick r:id="rId7" action="ppaction://hlinksldjump" highlightClick="1"/>
          </p:cNvPr>
          <p:cNvSpPr/>
          <p:nvPr/>
        </p:nvSpPr>
        <p:spPr>
          <a:xfrm>
            <a:off x="5068389" y="5843451"/>
            <a:ext cx="2107474" cy="8186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в начало 10">
            <a:hlinkClick r:id="" action="ppaction://hlinkshowjump?jump=previousslide" highlightClick="1"/>
          </p:cNvPr>
          <p:cNvSpPr/>
          <p:nvPr/>
        </p:nvSpPr>
        <p:spPr>
          <a:xfrm>
            <a:off x="496389" y="5930537"/>
            <a:ext cx="1541417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в конец 11">
            <a:hlinkClick r:id="" action="ppaction://hlinkshowjump?jump=nextslide" highlightClick="1"/>
          </p:cNvPr>
          <p:cNvSpPr/>
          <p:nvPr/>
        </p:nvSpPr>
        <p:spPr>
          <a:xfrm>
            <a:off x="10180320" y="5904411"/>
            <a:ext cx="1602377" cy="63572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9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844988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5042263" y="6039394"/>
            <a:ext cx="2107474" cy="8186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previousslide" highlightClick="1"/>
          </p:cNvPr>
          <p:cNvSpPr/>
          <p:nvPr/>
        </p:nvSpPr>
        <p:spPr>
          <a:xfrm>
            <a:off x="496389" y="5930537"/>
            <a:ext cx="1541417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конец 9">
            <a:hlinkClick r:id="" action="ppaction://hlinkshowjump?jump=nextslide" highlightClick="1"/>
          </p:cNvPr>
          <p:cNvSpPr/>
          <p:nvPr/>
        </p:nvSpPr>
        <p:spPr>
          <a:xfrm>
            <a:off x="10180320" y="5904411"/>
            <a:ext cx="1602377" cy="63572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36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041" y="15843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Источники: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2"/>
              </a:rPr>
              <a:t>Объекты окружающего мира - Сайт </a:t>
            </a:r>
            <a:r>
              <a:rPr lang="ru-RU" dirty="0" err="1" smtClean="0">
                <a:hlinkClick r:id="rId2"/>
              </a:rPr>
              <a:t>skobelevserg</a:t>
            </a:r>
            <a:r>
              <a:rPr lang="ru-RU" dirty="0" smtClean="0">
                <a:hlinkClick r:id="rId2"/>
              </a:rPr>
              <a:t>! (jimdofree.com)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3"/>
              </a:rPr>
              <a:t>Что относится к живой природе, а что — к неживой и в чем их различия (nur.kz)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310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96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Тема Office</vt:lpstr>
      <vt:lpstr>Объекты окружающего мира</vt:lpstr>
      <vt:lpstr>Содержание</vt:lpstr>
      <vt:lpstr>Объект – это любая часть окружающей нас действительности воспринимаемая как единое целое.</vt:lpstr>
      <vt:lpstr>Множество – это совокупность, набор, коллекция объектов. Объекты, составляющие некоторое множество, называются его элементами.</vt:lpstr>
      <vt:lpstr>Каждый объект имеет имя, отличающее его от других объектов.</vt:lpstr>
      <vt:lpstr>Презентация PowerPoint</vt:lpstr>
      <vt:lpstr>Презентация PowerPoint</vt:lpstr>
      <vt:lpstr>Источники:  Объекты окружающего мира - Сайт skobelevserg! (jimdofree.com)  Что относится к живой природе, а что — к неживой и в чем их различия (nur.kz)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Объекты окружающего мира</dc:title>
  <dc:creator>Екатерина</dc:creator>
  <cp:lastModifiedBy>Екатерина</cp:lastModifiedBy>
  <cp:revision>6</cp:revision>
  <dcterms:created xsi:type="dcterms:W3CDTF">2024-03-15T10:26:34Z</dcterms:created>
  <dcterms:modified xsi:type="dcterms:W3CDTF">2024-03-15T11:10:35Z</dcterms:modified>
</cp:coreProperties>
</file>