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9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1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6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0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9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5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3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B305D6-1007-493C-8392-AE1F78D72CB8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270DFF-7A1E-4244-8E0D-EF110A2D39A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развития компьютерной техники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Иванов Иван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000527" y="5706319"/>
            <a:ext cx="1840374" cy="8912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6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Начало эпохи ЭВМ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Первое поколение ЭВМ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Второе поколение ЭВМ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Третье поколение ЭВМ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Четвертое поколение </a:t>
            </a:r>
            <a:r>
              <a:rPr lang="ru-RU" dirty="0" smtClean="0">
                <a:hlinkClick r:id="rId6" action="ppaction://hlinksldjump"/>
              </a:rPr>
              <a:t>ЭВМ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История вычислительной техники в датах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Сравнительные характеристики поколений ЭВМ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873205" y="5335929"/>
            <a:ext cx="2071868" cy="12037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0780" y="5335929"/>
            <a:ext cx="2199190" cy="130793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эпохи ЭВМ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Первая ЭВМ </a:t>
            </a:r>
            <a:r>
              <a:rPr lang="en-US" dirty="0"/>
              <a:t>ENIAC</a:t>
            </a:r>
            <a:r>
              <a:rPr lang="ru-RU" dirty="0"/>
              <a:t> была создана в конце 1945 г. в </a:t>
            </a:r>
            <a:r>
              <a:rPr lang="ru-RU" dirty="0" smtClean="0"/>
              <a:t>США</a:t>
            </a:r>
            <a:endParaRPr lang="ru-RU" dirty="0"/>
          </a:p>
          <a:p>
            <a:r>
              <a:rPr lang="ru-RU" dirty="0" smtClean="0"/>
              <a:t>Основные </a:t>
            </a:r>
            <a:r>
              <a:rPr lang="ru-RU" dirty="0"/>
              <a:t>идеи, по которым долгие годы развивалась вычислительная техника, были сформулированы в 1946 г. американским математиком Джоном фон Нейманом. </a:t>
            </a:r>
            <a:endParaRPr lang="ru-RU" dirty="0" smtClean="0"/>
          </a:p>
          <a:p>
            <a:r>
              <a:rPr lang="ru-RU" dirty="0"/>
              <a:t>В 1949 году была построена первая ЭВМ с архитектурой фон Неймана – английская машина </a:t>
            </a:r>
            <a:r>
              <a:rPr lang="en-US" dirty="0"/>
              <a:t>EDSAC</a:t>
            </a:r>
            <a:r>
              <a:rPr lang="ru-RU" dirty="0"/>
              <a:t>. Годом позже появилась американская ЭВМ </a:t>
            </a:r>
            <a:r>
              <a:rPr lang="en-US" dirty="0"/>
              <a:t>EDVAC</a:t>
            </a:r>
            <a:r>
              <a:rPr lang="ru-RU" dirty="0"/>
              <a:t>. </a:t>
            </a:r>
          </a:p>
          <a:p>
            <a:r>
              <a:rPr lang="ru-RU" dirty="0"/>
              <a:t>В нашей стране первая ЭВМ была создана в 1951 году. Называлась она МЭСМ — малая электронная счетная машина. Конструктором МЭСМ был Сергей Алексеевич Лебедев. 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977377" y="5694744"/>
            <a:ext cx="2002420" cy="9606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06997" y="5708665"/>
            <a:ext cx="2048719" cy="9467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5822066" y="5708665"/>
            <a:ext cx="2095018" cy="94677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поколение ЭВМ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7572" y="1905000"/>
            <a:ext cx="587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поколение ЭВМ — ламповые машины 50-х годов.</a:t>
            </a:r>
            <a:endParaRPr lang="ru-RU" dirty="0"/>
          </a:p>
        </p:txBody>
      </p:sp>
      <p:pic>
        <p:nvPicPr>
          <p:cNvPr id="4" name="Рисунок 3" descr="https://museum.itmo.ru/images/pages/142/EVM_LITMO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58" y="2274332"/>
            <a:ext cx="6441186" cy="4214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336192" y="5625296"/>
            <a:ext cx="1481560" cy="9954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5504" y="5625296"/>
            <a:ext cx="1667806" cy="10880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6134582" y="6488922"/>
            <a:ext cx="902826" cy="36907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r>
              <a:rPr lang="ru-RU" dirty="0" smtClean="0"/>
              <a:t>Второе поколение ЭВМ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9319" y="1443335"/>
            <a:ext cx="8456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1949 году в США был создан первый полупроводниковый прибор, заменяющий электронную лампу. Он получил название транзистор. В 60-х годах транзисторы стали элементной базой для ЭВМ второго поколения. </a:t>
            </a:r>
            <a:endParaRPr lang="ru-RU" dirty="0"/>
          </a:p>
        </p:txBody>
      </p:sp>
      <p:pic>
        <p:nvPicPr>
          <p:cNvPr id="4" name="Рисунок 3" descr="https://www.computerconservationsociety.org/lectures/2007-08/An%20Elliott%208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2366665"/>
            <a:ext cx="6853428" cy="3493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463514" y="5860510"/>
            <a:ext cx="1365813" cy="8065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41722" y="5860510"/>
            <a:ext cx="1365812" cy="8065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5671595" y="5984111"/>
            <a:ext cx="1527858" cy="78707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346"/>
          </a:xfrm>
        </p:spPr>
        <p:txBody>
          <a:bodyPr/>
          <a:lstStyle/>
          <a:p>
            <a:r>
              <a:rPr lang="ru-RU" dirty="0" smtClean="0"/>
              <a:t>Третье поколение ЭВМ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59864" y="1443335"/>
            <a:ext cx="883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Третье поколение ЭВМ создавалось на новой элементной базе — интегральных схемах: на маленькой пластине из полупроводникового материала, площадью менее 1 см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монтировались сложные электронные схемы. Их назвали интегральными схемами </a:t>
            </a:r>
            <a:endParaRPr lang="ru-RU" dirty="0"/>
          </a:p>
        </p:txBody>
      </p:sp>
      <p:pic>
        <p:nvPicPr>
          <p:cNvPr id="4" name="Рисунок 3" descr="Третье поколение ЭВМ. Появление ЭВМ на интегральных микросхемах (1 июн 1960 г. – 1 июн 1970 г.) (Лента времени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12" y="2435352"/>
            <a:ext cx="4248912" cy="38130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602410" y="5798916"/>
            <a:ext cx="1192193" cy="7986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64871" y="5833641"/>
            <a:ext cx="1180618" cy="81022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6111433" y="6248400"/>
            <a:ext cx="1180618" cy="5227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9717"/>
          </a:xfrm>
        </p:spPr>
        <p:txBody>
          <a:bodyPr/>
          <a:lstStyle/>
          <a:p>
            <a:r>
              <a:rPr lang="ru-RU" dirty="0" smtClean="0"/>
              <a:t>Четвертое поколение ЭВМ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9632" y="1304835"/>
            <a:ext cx="795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Очередное революционное событие в электронике произошло в 1971 году, когда американская фирма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объявила о создании микропроцессора. Микропроцессор — это сверхбольшая интегральная схема, способная выполнять функции основного блока компьютера — процессора.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7748" y="41756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Самой популярной разновидностью ЭВМ сегодня являются персональные компьютеры </a:t>
            </a:r>
            <a:endParaRPr lang="ru-RU" dirty="0"/>
          </a:p>
        </p:txBody>
      </p:sp>
      <p:pic>
        <p:nvPicPr>
          <p:cNvPr id="5" name="Рисунок 4" descr="https://s3.amazonaws.com/s3.timetoast.com/public/uploads/photo/1973396/image/8b80e405a636f5aaa74b6f69240d0e6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2" y="2374359"/>
            <a:ext cx="2133600" cy="162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.alicdn.com/imgextra/i2/1088106466/TB2zpsMag1I.eBjSszeXXc2hpXa_!!10881064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4822014"/>
            <a:ext cx="2362200" cy="17754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671858" y="5833641"/>
            <a:ext cx="1319514" cy="7638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983848" y="5810491"/>
            <a:ext cx="1527858" cy="7869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9005104" y="5810491"/>
            <a:ext cx="879676" cy="7869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5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вычислительной техники в датах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69576"/>
              </p:ext>
            </p:extLst>
          </p:nvPr>
        </p:nvGraphicFramePr>
        <p:xfrm>
          <a:off x="3370217" y="1471750"/>
          <a:ext cx="5233853" cy="4876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84"/>
                <a:gridCol w="854884"/>
                <a:gridCol w="1255755"/>
                <a:gridCol w="1178931"/>
                <a:gridCol w="1628899"/>
              </a:tblGrid>
              <a:tr h="487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Дата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Фамилия изобретателя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Страна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разработки и ее назначение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162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1642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Блез Паскаль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Франция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«Паскалина»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487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1673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Готфрид Вильгельм Лейбниц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Арифмометр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650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1941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Конрад Цузе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Германия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Компьютер на основе нескольких электромеханических реле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162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1943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Говард Эйкен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США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«Марк-1»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325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1943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Джон Мочли и Проспер Экерт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США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ENIAC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650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1945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Джон фон Нейман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США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Сформулировал общие принципы функционирования компьютеров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325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1947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Д.П. Эккерт и Д.У. Моучли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США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UNIAC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81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1949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Морс Уилкс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Англия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Первый компьютер, в котором были воплощены принципы фон Неймана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162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1952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Фирма </a:t>
                      </a:r>
                      <a:r>
                        <a:rPr lang="en-US" sz="900">
                          <a:effectLst/>
                        </a:rPr>
                        <a:t>IBM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IBM 701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  <a:tr h="650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1957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Д. Бэкус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Язык программирования высокого уровня ФОРТРАН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671858" y="5833641"/>
            <a:ext cx="1319514" cy="7638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83848" y="5810491"/>
            <a:ext cx="1527858" cy="7869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9005104" y="5810491"/>
            <a:ext cx="879676" cy="78698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4" y="0"/>
            <a:ext cx="9895267" cy="12808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Сравнительные характеристики поколений ЭВМ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65898"/>
              </p:ext>
            </p:extLst>
          </p:nvPr>
        </p:nvGraphicFramePr>
        <p:xfrm>
          <a:off x="0" y="368038"/>
          <a:ext cx="12191999" cy="638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293"/>
                <a:gridCol w="2481603"/>
                <a:gridCol w="2807060"/>
                <a:gridCol w="2245648"/>
                <a:gridCol w="3602395"/>
              </a:tblGrid>
              <a:tr h="1079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Характеристики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Поколения ЭВМ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  <a:tabLst>
                          <a:tab pos="2404745" algn="l"/>
                          <a:tab pos="2953385" algn="l"/>
                          <a:tab pos="3512820" algn="l"/>
                        </a:tabLst>
                      </a:pPr>
                      <a:r>
                        <a:rPr lang="ru-RU" sz="1200" dirty="0">
                          <a:effectLst/>
                        </a:rPr>
                        <a:t>I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III</a:t>
                      </a:r>
                      <a:r>
                        <a:rPr lang="ru-RU" sz="1200" dirty="0">
                          <a:effectLst/>
                        </a:rPr>
                        <a:t>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/>
                </a:tc>
              </a:tr>
              <a:tr h="215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Годы применения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1948 - 1958 гг.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1959 - 1967 гг.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1968 - 1973 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1974 - наст. время.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</a:tr>
              <a:tr h="971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Элементная база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Электронные лампы – диоды и триоды.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Полупроводниковые приборы.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Малые интегральные схемы (МИС), содержавшие на одной пластинке сотни или тысячи транзисторов.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Большие интегральные схемы (БИС).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</a:tr>
              <a:tr h="2490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ЭВМ размещались в нескольких больших металлических шкафах, занимавших целые залы.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ЭВМ выполнена в виде однотипных стоек. Также ЭВМ размещались в нескольких больших металлических шкафах, но во II поколении уменьшились размеры и масса.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ЭВМ выполнена в виде однотипных стоек.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Высокая степень интеграции способствовала увеличению плотности компоновки электронной аппаратуры, повышению ее надежности, что привело к увеличению быстродействия ЭВМ и снижению ее стоимости. Компактные ЭВМ - персональные компьютеры.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</a:tr>
              <a:tr h="215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ЭВМ в мире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Десятки.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Тысячи.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Десятки тысяч.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Миллионы.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</a:tr>
              <a:tr h="323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Быстродействие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10 - 20 тыс. операций в секунду.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100 - 1000 тыс. операций в секунду.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1 - 10 млн. операций в секунду.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10 - 100 млн. операций в секунду.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</a:tr>
              <a:tr h="323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Объем оперативной памяти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1:2 кбайта.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2 - 32 кбайта.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 кбайта.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2 - 5 </a:t>
                      </a:r>
                      <a:r>
                        <a:rPr lang="ru-RU" sz="1200" dirty="0" err="1">
                          <a:effectLst/>
                        </a:rPr>
                        <a:t>мбайт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</a:tr>
              <a:tr h="323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Типичные модели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МЭСМ, БЭСМ-2.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БЭСМ-6, Минск-2.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IBM-360, IBM-370, ЕС ЭВМ, СМ ЭВМ.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IBM-PC, </a:t>
                      </a:r>
                      <a:r>
                        <a:rPr lang="ru-RU" sz="1200" dirty="0" err="1">
                          <a:effectLst/>
                        </a:rPr>
                        <a:t>Apple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</a:tr>
              <a:tr h="323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Носитель информации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Перфокарта, перфолента.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Магнитная лента.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Диск.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Гибкий и лазерный диски.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741" marR="29741" marT="0" marB="0" anchor="ctr"/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69570" y="0"/>
            <a:ext cx="787078" cy="3680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4172" y="0"/>
            <a:ext cx="937550" cy="3680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9317620" y="0"/>
            <a:ext cx="740780" cy="3680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613</Words>
  <Application>Microsoft Office PowerPoint</Application>
  <PresentationFormat>Широкоэкранный</PresentationFormat>
  <Paragraphs>129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Times New Roman</vt:lpstr>
      <vt:lpstr>Ретро</vt:lpstr>
      <vt:lpstr>История развития компьютерной техники</vt:lpstr>
      <vt:lpstr>Содержание</vt:lpstr>
      <vt:lpstr>Начало эпохи ЭВМ</vt:lpstr>
      <vt:lpstr>Первое поколение ЭВМ</vt:lpstr>
      <vt:lpstr>Второе поколение ЭВМ</vt:lpstr>
      <vt:lpstr>Третье поколение ЭВМ</vt:lpstr>
      <vt:lpstr>Четвертое поколение ЭВМ</vt:lpstr>
      <vt:lpstr>История вычислительной техники в датах</vt:lpstr>
      <vt:lpstr>Сравнительные характеристики поколений ЭВМ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компьютерной техники</dc:title>
  <dc:creator>Екатерина</dc:creator>
  <cp:lastModifiedBy>Екатерина</cp:lastModifiedBy>
  <cp:revision>6</cp:revision>
  <dcterms:created xsi:type="dcterms:W3CDTF">2023-12-08T13:19:02Z</dcterms:created>
  <dcterms:modified xsi:type="dcterms:W3CDTF">2024-04-09T12:08:10Z</dcterms:modified>
</cp:coreProperties>
</file>