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media/image4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slide" Target="../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1A5200-6BCC-49CF-B7B7-33DA3F6F3469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B74DE8-E03D-4FAF-84B5-EA3D62DD1DFE}">
      <dgm:prSet phldrT="[Текст]"/>
      <dgm:spPr/>
      <dgm:t>
        <a:bodyPr/>
        <a:lstStyle/>
        <a:p>
          <a:r>
            <a:rPr lang="ru-RU" dirty="0" smtClean="0"/>
            <a:t>УСТРОЙСТВА</a:t>
          </a:r>
          <a:endParaRPr lang="ru-RU" dirty="0"/>
        </a:p>
      </dgm:t>
    </dgm:pt>
    <dgm:pt modelId="{E0E9176F-9BD8-4BA9-B7F4-369B6514468F}" type="parTrans" cxnId="{F02408A3-3BDB-42E1-999D-C7448D70904B}">
      <dgm:prSet/>
      <dgm:spPr/>
      <dgm:t>
        <a:bodyPr/>
        <a:lstStyle/>
        <a:p>
          <a:endParaRPr lang="ru-RU"/>
        </a:p>
      </dgm:t>
    </dgm:pt>
    <dgm:pt modelId="{65328FEB-3E2C-4CDC-91DD-EFB79521A3E0}" type="sibTrans" cxnId="{F02408A3-3BDB-42E1-999D-C7448D70904B}">
      <dgm:prSet/>
      <dgm:spPr/>
      <dgm:t>
        <a:bodyPr/>
        <a:lstStyle/>
        <a:p>
          <a:endParaRPr lang="ru-RU"/>
        </a:p>
      </dgm:t>
    </dgm:pt>
    <dgm:pt modelId="{9DF8494A-8FDF-45B1-817E-31231ACF56C3}">
      <dgm:prSet phldrT="[Текст]"/>
      <dgm:spPr/>
      <dgm:t>
        <a:bodyPr/>
        <a:lstStyle/>
        <a:p>
          <a:r>
            <a:rPr lang="ru-RU" dirty="0" smtClean="0">
              <a:hlinkClick xmlns:r="http://schemas.openxmlformats.org/officeDocument/2006/relationships" r:id="rId1" action="ppaction://hlinksldjump"/>
            </a:rPr>
            <a:t>Системный блок</a:t>
          </a:r>
          <a:endParaRPr lang="ru-RU" dirty="0"/>
        </a:p>
      </dgm:t>
    </dgm:pt>
    <dgm:pt modelId="{E84B6D5E-7715-4AD2-B1AF-86EE0D2F6C8A}" type="parTrans" cxnId="{D2B6DC86-F5EE-4235-93A0-1F10B7EE5897}">
      <dgm:prSet/>
      <dgm:spPr/>
      <dgm:t>
        <a:bodyPr/>
        <a:lstStyle/>
        <a:p>
          <a:endParaRPr lang="ru-RU"/>
        </a:p>
      </dgm:t>
    </dgm:pt>
    <dgm:pt modelId="{5B54C318-35B5-4772-8DD5-34E9DA25C90D}" type="sibTrans" cxnId="{D2B6DC86-F5EE-4235-93A0-1F10B7EE5897}">
      <dgm:prSet/>
      <dgm:spPr/>
      <dgm:t>
        <a:bodyPr/>
        <a:lstStyle/>
        <a:p>
          <a:endParaRPr lang="ru-RU"/>
        </a:p>
      </dgm:t>
    </dgm:pt>
    <dgm:pt modelId="{E712F6AF-E50B-4CD1-B6EE-94AF4D248C63}">
      <dgm:prSet phldrT="[Текст]"/>
      <dgm:spPr/>
      <dgm:t>
        <a:bodyPr/>
        <a:lstStyle/>
        <a:p>
          <a:r>
            <a:rPr lang="ru-RU" dirty="0" smtClean="0">
              <a:hlinkClick xmlns:r="http://schemas.openxmlformats.org/officeDocument/2006/relationships" r:id="rId2" action="ppaction://hlinksldjump"/>
            </a:rPr>
            <a:t>Внешние устройства</a:t>
          </a:r>
          <a:endParaRPr lang="ru-RU" dirty="0"/>
        </a:p>
      </dgm:t>
    </dgm:pt>
    <dgm:pt modelId="{0E7D0CB2-B5B5-4A6E-AA20-1314BD60526A}" type="parTrans" cxnId="{0FF865D3-8870-416A-A749-322E66EC3FEF}">
      <dgm:prSet/>
      <dgm:spPr/>
      <dgm:t>
        <a:bodyPr/>
        <a:lstStyle/>
        <a:p>
          <a:endParaRPr lang="ru-RU"/>
        </a:p>
      </dgm:t>
    </dgm:pt>
    <dgm:pt modelId="{63244CB2-0835-42F0-8EB9-925E97667A4B}" type="sibTrans" cxnId="{0FF865D3-8870-416A-A749-322E66EC3FEF}">
      <dgm:prSet/>
      <dgm:spPr/>
      <dgm:t>
        <a:bodyPr/>
        <a:lstStyle/>
        <a:p>
          <a:endParaRPr lang="ru-RU"/>
        </a:p>
      </dgm:t>
    </dgm:pt>
    <dgm:pt modelId="{CE7CFA51-E857-4900-994B-5A9F1A5EC8C6}" type="pres">
      <dgm:prSet presAssocID="{781A5200-6BCC-49CF-B7B7-33DA3F6F346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C7E4E45-EB24-43E2-8433-C3F859FF1CE5}" type="pres">
      <dgm:prSet presAssocID="{1DB74DE8-E03D-4FAF-84B5-EA3D62DD1DFE}" presName="hierRoot1" presStyleCnt="0">
        <dgm:presLayoutVars>
          <dgm:hierBranch val="init"/>
        </dgm:presLayoutVars>
      </dgm:prSet>
      <dgm:spPr/>
    </dgm:pt>
    <dgm:pt modelId="{1B3E9782-B02B-43F8-B29B-C528847F9106}" type="pres">
      <dgm:prSet presAssocID="{1DB74DE8-E03D-4FAF-84B5-EA3D62DD1DFE}" presName="rootComposite1" presStyleCnt="0"/>
      <dgm:spPr/>
    </dgm:pt>
    <dgm:pt modelId="{B1E261FF-E560-4EE6-BE3E-D7045BFD8B9D}" type="pres">
      <dgm:prSet presAssocID="{1DB74DE8-E03D-4FAF-84B5-EA3D62DD1DFE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5EE2A72-3949-44B7-ABC8-8AF96BAB1CB2}" type="pres">
      <dgm:prSet presAssocID="{1DB74DE8-E03D-4FAF-84B5-EA3D62DD1DF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E1154B2-55F8-4606-8CD3-101681592EA9}" type="pres">
      <dgm:prSet presAssocID="{1DB74DE8-E03D-4FAF-84B5-EA3D62DD1DFE}" presName="hierChild2" presStyleCnt="0"/>
      <dgm:spPr/>
    </dgm:pt>
    <dgm:pt modelId="{06CDD0B7-DC0D-413E-AFA4-2B9D095B4652}" type="pres">
      <dgm:prSet presAssocID="{E84B6D5E-7715-4AD2-B1AF-86EE0D2F6C8A}" presName="Name37" presStyleLbl="parChTrans1D2" presStyleIdx="0" presStyleCnt="2"/>
      <dgm:spPr/>
      <dgm:t>
        <a:bodyPr/>
        <a:lstStyle/>
        <a:p>
          <a:endParaRPr lang="ru-RU"/>
        </a:p>
      </dgm:t>
    </dgm:pt>
    <dgm:pt modelId="{4617990E-D6AF-44E3-8EFD-A2AA08C7F8A3}" type="pres">
      <dgm:prSet presAssocID="{9DF8494A-8FDF-45B1-817E-31231ACF56C3}" presName="hierRoot2" presStyleCnt="0">
        <dgm:presLayoutVars>
          <dgm:hierBranch val="init"/>
        </dgm:presLayoutVars>
      </dgm:prSet>
      <dgm:spPr/>
    </dgm:pt>
    <dgm:pt modelId="{6B5A1934-4F9B-4992-B338-C85F57F0D490}" type="pres">
      <dgm:prSet presAssocID="{9DF8494A-8FDF-45B1-817E-31231ACF56C3}" presName="rootComposite" presStyleCnt="0"/>
      <dgm:spPr/>
    </dgm:pt>
    <dgm:pt modelId="{57217569-220E-4EFD-B590-D3117355FBE9}" type="pres">
      <dgm:prSet presAssocID="{9DF8494A-8FDF-45B1-817E-31231ACF56C3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C63E27-49CA-41F0-8E43-9518F24BE8CD}" type="pres">
      <dgm:prSet presAssocID="{9DF8494A-8FDF-45B1-817E-31231ACF56C3}" presName="rootConnector" presStyleLbl="node2" presStyleIdx="0" presStyleCnt="2"/>
      <dgm:spPr/>
      <dgm:t>
        <a:bodyPr/>
        <a:lstStyle/>
        <a:p>
          <a:endParaRPr lang="ru-RU"/>
        </a:p>
      </dgm:t>
    </dgm:pt>
    <dgm:pt modelId="{40066608-CAB2-4EAD-A754-60DF1F1CA491}" type="pres">
      <dgm:prSet presAssocID="{9DF8494A-8FDF-45B1-817E-31231ACF56C3}" presName="hierChild4" presStyleCnt="0"/>
      <dgm:spPr/>
    </dgm:pt>
    <dgm:pt modelId="{DF772736-B2D2-4AAE-8040-D3FDE02FB1D9}" type="pres">
      <dgm:prSet presAssocID="{9DF8494A-8FDF-45B1-817E-31231ACF56C3}" presName="hierChild5" presStyleCnt="0"/>
      <dgm:spPr/>
    </dgm:pt>
    <dgm:pt modelId="{04260CF4-DD03-449C-B6FE-4686378E31DA}" type="pres">
      <dgm:prSet presAssocID="{0E7D0CB2-B5B5-4A6E-AA20-1314BD60526A}" presName="Name37" presStyleLbl="parChTrans1D2" presStyleIdx="1" presStyleCnt="2"/>
      <dgm:spPr/>
      <dgm:t>
        <a:bodyPr/>
        <a:lstStyle/>
        <a:p>
          <a:endParaRPr lang="ru-RU"/>
        </a:p>
      </dgm:t>
    </dgm:pt>
    <dgm:pt modelId="{5357222C-8F22-413F-BB65-5BF5368148F3}" type="pres">
      <dgm:prSet presAssocID="{E712F6AF-E50B-4CD1-B6EE-94AF4D248C63}" presName="hierRoot2" presStyleCnt="0">
        <dgm:presLayoutVars>
          <dgm:hierBranch val="init"/>
        </dgm:presLayoutVars>
      </dgm:prSet>
      <dgm:spPr/>
    </dgm:pt>
    <dgm:pt modelId="{7598EBFC-FBE6-47F0-A345-CA8D2AE8D53E}" type="pres">
      <dgm:prSet presAssocID="{E712F6AF-E50B-4CD1-B6EE-94AF4D248C63}" presName="rootComposite" presStyleCnt="0"/>
      <dgm:spPr/>
    </dgm:pt>
    <dgm:pt modelId="{23A1AE7B-ED68-4291-978D-33F8B5BB5E02}" type="pres">
      <dgm:prSet presAssocID="{E712F6AF-E50B-4CD1-B6EE-94AF4D248C63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C069EAB-EB59-4D6A-8C51-EF62980DBB42}" type="pres">
      <dgm:prSet presAssocID="{E712F6AF-E50B-4CD1-B6EE-94AF4D248C63}" presName="rootConnector" presStyleLbl="node2" presStyleIdx="1" presStyleCnt="2"/>
      <dgm:spPr/>
      <dgm:t>
        <a:bodyPr/>
        <a:lstStyle/>
        <a:p>
          <a:endParaRPr lang="ru-RU"/>
        </a:p>
      </dgm:t>
    </dgm:pt>
    <dgm:pt modelId="{0F5A2C97-2D7E-4431-AA5C-FD43229E481E}" type="pres">
      <dgm:prSet presAssocID="{E712F6AF-E50B-4CD1-B6EE-94AF4D248C63}" presName="hierChild4" presStyleCnt="0"/>
      <dgm:spPr/>
    </dgm:pt>
    <dgm:pt modelId="{A54C3363-3F0A-44B4-81D4-0A620AD819D4}" type="pres">
      <dgm:prSet presAssocID="{E712F6AF-E50B-4CD1-B6EE-94AF4D248C63}" presName="hierChild5" presStyleCnt="0"/>
      <dgm:spPr/>
    </dgm:pt>
    <dgm:pt modelId="{CDFEF262-5EA0-4928-A571-B634FC95110F}" type="pres">
      <dgm:prSet presAssocID="{1DB74DE8-E03D-4FAF-84B5-EA3D62DD1DFE}" presName="hierChild3" presStyleCnt="0"/>
      <dgm:spPr/>
    </dgm:pt>
  </dgm:ptLst>
  <dgm:cxnLst>
    <dgm:cxn modelId="{9EB12096-C31A-40DB-ADB8-FAAB6BF734D8}" type="presOf" srcId="{9DF8494A-8FDF-45B1-817E-31231ACF56C3}" destId="{57217569-220E-4EFD-B590-D3117355FBE9}" srcOrd="0" destOrd="0" presId="urn:microsoft.com/office/officeart/2005/8/layout/orgChart1"/>
    <dgm:cxn modelId="{F02408A3-3BDB-42E1-999D-C7448D70904B}" srcId="{781A5200-6BCC-49CF-B7B7-33DA3F6F3469}" destId="{1DB74DE8-E03D-4FAF-84B5-EA3D62DD1DFE}" srcOrd="0" destOrd="0" parTransId="{E0E9176F-9BD8-4BA9-B7F4-369B6514468F}" sibTransId="{65328FEB-3E2C-4CDC-91DD-EFB79521A3E0}"/>
    <dgm:cxn modelId="{F4AD3EBE-4DC0-41B9-B3CB-4F2025EDC457}" type="presOf" srcId="{E712F6AF-E50B-4CD1-B6EE-94AF4D248C63}" destId="{23A1AE7B-ED68-4291-978D-33F8B5BB5E02}" srcOrd="0" destOrd="0" presId="urn:microsoft.com/office/officeart/2005/8/layout/orgChart1"/>
    <dgm:cxn modelId="{4EA77828-F403-4B09-8B2B-5CE8326F3CAA}" type="presOf" srcId="{1DB74DE8-E03D-4FAF-84B5-EA3D62DD1DFE}" destId="{B1E261FF-E560-4EE6-BE3E-D7045BFD8B9D}" srcOrd="0" destOrd="0" presId="urn:microsoft.com/office/officeart/2005/8/layout/orgChart1"/>
    <dgm:cxn modelId="{E3D79ACF-4F3E-4FD8-A9AF-4F8C148ABD41}" type="presOf" srcId="{9DF8494A-8FDF-45B1-817E-31231ACF56C3}" destId="{AFC63E27-49CA-41F0-8E43-9518F24BE8CD}" srcOrd="1" destOrd="0" presId="urn:microsoft.com/office/officeart/2005/8/layout/orgChart1"/>
    <dgm:cxn modelId="{F5BCFE65-9AD5-4FE0-909C-DBE5893732DD}" type="presOf" srcId="{1DB74DE8-E03D-4FAF-84B5-EA3D62DD1DFE}" destId="{95EE2A72-3949-44B7-ABC8-8AF96BAB1CB2}" srcOrd="1" destOrd="0" presId="urn:microsoft.com/office/officeart/2005/8/layout/orgChart1"/>
    <dgm:cxn modelId="{0FF865D3-8870-416A-A749-322E66EC3FEF}" srcId="{1DB74DE8-E03D-4FAF-84B5-EA3D62DD1DFE}" destId="{E712F6AF-E50B-4CD1-B6EE-94AF4D248C63}" srcOrd="1" destOrd="0" parTransId="{0E7D0CB2-B5B5-4A6E-AA20-1314BD60526A}" sibTransId="{63244CB2-0835-42F0-8EB9-925E97667A4B}"/>
    <dgm:cxn modelId="{2479812E-2032-4205-B4AE-9FB56E54423F}" type="presOf" srcId="{0E7D0CB2-B5B5-4A6E-AA20-1314BD60526A}" destId="{04260CF4-DD03-449C-B6FE-4686378E31DA}" srcOrd="0" destOrd="0" presId="urn:microsoft.com/office/officeart/2005/8/layout/orgChart1"/>
    <dgm:cxn modelId="{DFB98B15-55B8-4308-A4EF-4CCD38851A4D}" type="presOf" srcId="{E84B6D5E-7715-4AD2-B1AF-86EE0D2F6C8A}" destId="{06CDD0B7-DC0D-413E-AFA4-2B9D095B4652}" srcOrd="0" destOrd="0" presId="urn:microsoft.com/office/officeart/2005/8/layout/orgChart1"/>
    <dgm:cxn modelId="{D2B6DC86-F5EE-4235-93A0-1F10B7EE5897}" srcId="{1DB74DE8-E03D-4FAF-84B5-EA3D62DD1DFE}" destId="{9DF8494A-8FDF-45B1-817E-31231ACF56C3}" srcOrd="0" destOrd="0" parTransId="{E84B6D5E-7715-4AD2-B1AF-86EE0D2F6C8A}" sibTransId="{5B54C318-35B5-4772-8DD5-34E9DA25C90D}"/>
    <dgm:cxn modelId="{886570AD-B0DB-42A2-999B-A02076315ADA}" type="presOf" srcId="{781A5200-6BCC-49CF-B7B7-33DA3F6F3469}" destId="{CE7CFA51-E857-4900-994B-5A9F1A5EC8C6}" srcOrd="0" destOrd="0" presId="urn:microsoft.com/office/officeart/2005/8/layout/orgChart1"/>
    <dgm:cxn modelId="{1B48ACE3-DF6A-4631-A2C1-6B07DA79C263}" type="presOf" srcId="{E712F6AF-E50B-4CD1-B6EE-94AF4D248C63}" destId="{CC069EAB-EB59-4D6A-8C51-EF62980DBB42}" srcOrd="1" destOrd="0" presId="urn:microsoft.com/office/officeart/2005/8/layout/orgChart1"/>
    <dgm:cxn modelId="{9BBCB97C-9BB5-44CC-AF37-382733F9DA19}" type="presParOf" srcId="{CE7CFA51-E857-4900-994B-5A9F1A5EC8C6}" destId="{AC7E4E45-EB24-43E2-8433-C3F859FF1CE5}" srcOrd="0" destOrd="0" presId="urn:microsoft.com/office/officeart/2005/8/layout/orgChart1"/>
    <dgm:cxn modelId="{605096AB-2F52-4784-BB3C-A9FC67B296D7}" type="presParOf" srcId="{AC7E4E45-EB24-43E2-8433-C3F859FF1CE5}" destId="{1B3E9782-B02B-43F8-B29B-C528847F9106}" srcOrd="0" destOrd="0" presId="urn:microsoft.com/office/officeart/2005/8/layout/orgChart1"/>
    <dgm:cxn modelId="{12A990CB-4714-4A68-A07F-15250AED5636}" type="presParOf" srcId="{1B3E9782-B02B-43F8-B29B-C528847F9106}" destId="{B1E261FF-E560-4EE6-BE3E-D7045BFD8B9D}" srcOrd="0" destOrd="0" presId="urn:microsoft.com/office/officeart/2005/8/layout/orgChart1"/>
    <dgm:cxn modelId="{F6FC6357-DBF1-4336-A647-BB3B580DB5CC}" type="presParOf" srcId="{1B3E9782-B02B-43F8-B29B-C528847F9106}" destId="{95EE2A72-3949-44B7-ABC8-8AF96BAB1CB2}" srcOrd="1" destOrd="0" presId="urn:microsoft.com/office/officeart/2005/8/layout/orgChart1"/>
    <dgm:cxn modelId="{C8EF66AC-46F7-4139-81A1-703A46C6F113}" type="presParOf" srcId="{AC7E4E45-EB24-43E2-8433-C3F859FF1CE5}" destId="{7E1154B2-55F8-4606-8CD3-101681592EA9}" srcOrd="1" destOrd="0" presId="urn:microsoft.com/office/officeart/2005/8/layout/orgChart1"/>
    <dgm:cxn modelId="{C7AE3933-FA48-401B-B88C-3B3A9803CA28}" type="presParOf" srcId="{7E1154B2-55F8-4606-8CD3-101681592EA9}" destId="{06CDD0B7-DC0D-413E-AFA4-2B9D095B4652}" srcOrd="0" destOrd="0" presId="urn:microsoft.com/office/officeart/2005/8/layout/orgChart1"/>
    <dgm:cxn modelId="{FA53532C-303A-40CF-8712-95C295EF8330}" type="presParOf" srcId="{7E1154B2-55F8-4606-8CD3-101681592EA9}" destId="{4617990E-D6AF-44E3-8EFD-A2AA08C7F8A3}" srcOrd="1" destOrd="0" presId="urn:microsoft.com/office/officeart/2005/8/layout/orgChart1"/>
    <dgm:cxn modelId="{B06456AD-58D5-4859-869B-27AEA01DC644}" type="presParOf" srcId="{4617990E-D6AF-44E3-8EFD-A2AA08C7F8A3}" destId="{6B5A1934-4F9B-4992-B338-C85F57F0D490}" srcOrd="0" destOrd="0" presId="urn:microsoft.com/office/officeart/2005/8/layout/orgChart1"/>
    <dgm:cxn modelId="{0F055C7D-0953-4CA4-8803-B73DB8CD5C8D}" type="presParOf" srcId="{6B5A1934-4F9B-4992-B338-C85F57F0D490}" destId="{57217569-220E-4EFD-B590-D3117355FBE9}" srcOrd="0" destOrd="0" presId="urn:microsoft.com/office/officeart/2005/8/layout/orgChart1"/>
    <dgm:cxn modelId="{3BC7CBE7-DD1D-4B43-8BF1-8A86CF2292D1}" type="presParOf" srcId="{6B5A1934-4F9B-4992-B338-C85F57F0D490}" destId="{AFC63E27-49CA-41F0-8E43-9518F24BE8CD}" srcOrd="1" destOrd="0" presId="urn:microsoft.com/office/officeart/2005/8/layout/orgChart1"/>
    <dgm:cxn modelId="{0CF51252-2C0A-41CD-8ACB-35484F18A2BD}" type="presParOf" srcId="{4617990E-D6AF-44E3-8EFD-A2AA08C7F8A3}" destId="{40066608-CAB2-4EAD-A754-60DF1F1CA491}" srcOrd="1" destOrd="0" presId="urn:microsoft.com/office/officeart/2005/8/layout/orgChart1"/>
    <dgm:cxn modelId="{EB3D5939-A0BD-4814-BCE1-57ADCED81817}" type="presParOf" srcId="{4617990E-D6AF-44E3-8EFD-A2AA08C7F8A3}" destId="{DF772736-B2D2-4AAE-8040-D3FDE02FB1D9}" srcOrd="2" destOrd="0" presId="urn:microsoft.com/office/officeart/2005/8/layout/orgChart1"/>
    <dgm:cxn modelId="{84DA0ECD-BE41-4D9D-ADA7-EC71D50DBB7E}" type="presParOf" srcId="{7E1154B2-55F8-4606-8CD3-101681592EA9}" destId="{04260CF4-DD03-449C-B6FE-4686378E31DA}" srcOrd="2" destOrd="0" presId="urn:microsoft.com/office/officeart/2005/8/layout/orgChart1"/>
    <dgm:cxn modelId="{79AF949D-9551-42C6-BEA7-493125059DD6}" type="presParOf" srcId="{7E1154B2-55F8-4606-8CD3-101681592EA9}" destId="{5357222C-8F22-413F-BB65-5BF5368148F3}" srcOrd="3" destOrd="0" presId="urn:microsoft.com/office/officeart/2005/8/layout/orgChart1"/>
    <dgm:cxn modelId="{94A65129-B9B5-45B4-A043-CF5C29AD5B55}" type="presParOf" srcId="{5357222C-8F22-413F-BB65-5BF5368148F3}" destId="{7598EBFC-FBE6-47F0-A345-CA8D2AE8D53E}" srcOrd="0" destOrd="0" presId="urn:microsoft.com/office/officeart/2005/8/layout/orgChart1"/>
    <dgm:cxn modelId="{1E114B91-D415-4EAD-8757-5959E0BA737B}" type="presParOf" srcId="{7598EBFC-FBE6-47F0-A345-CA8D2AE8D53E}" destId="{23A1AE7B-ED68-4291-978D-33F8B5BB5E02}" srcOrd="0" destOrd="0" presId="urn:microsoft.com/office/officeart/2005/8/layout/orgChart1"/>
    <dgm:cxn modelId="{3AF3AF15-696E-42BD-A657-65A78D8ADDAC}" type="presParOf" srcId="{7598EBFC-FBE6-47F0-A345-CA8D2AE8D53E}" destId="{CC069EAB-EB59-4D6A-8C51-EF62980DBB42}" srcOrd="1" destOrd="0" presId="urn:microsoft.com/office/officeart/2005/8/layout/orgChart1"/>
    <dgm:cxn modelId="{775E34B8-D67B-4DA1-8F14-111225B7D3EF}" type="presParOf" srcId="{5357222C-8F22-413F-BB65-5BF5368148F3}" destId="{0F5A2C97-2D7E-4431-AA5C-FD43229E481E}" srcOrd="1" destOrd="0" presId="urn:microsoft.com/office/officeart/2005/8/layout/orgChart1"/>
    <dgm:cxn modelId="{DA7F23F2-94CB-471D-9519-3F4EF35E535A}" type="presParOf" srcId="{5357222C-8F22-413F-BB65-5BF5368148F3}" destId="{A54C3363-3F0A-44B4-81D4-0A620AD819D4}" srcOrd="2" destOrd="0" presId="urn:microsoft.com/office/officeart/2005/8/layout/orgChart1"/>
    <dgm:cxn modelId="{1F2CD6E5-9DCD-4ED1-939A-80ECB83155C0}" type="presParOf" srcId="{AC7E4E45-EB24-43E2-8433-C3F859FF1CE5}" destId="{CDFEF262-5EA0-4928-A571-B634FC95110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825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62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878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36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156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8869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9759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504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165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893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0607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4652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0533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580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9982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235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C955F-5BB0-4C10-B226-D3960F0E9234}" type="datetimeFigureOut">
              <a:rPr lang="ru-RU" smtClean="0"/>
              <a:t>09.04.2024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8D0799E-A8B0-4F83-A074-EC23A3BC4F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3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microsoft.com/office/2007/relationships/media" Target="../media/media2.mp3"/><Relationship Id="rId7" Type="http://schemas.openxmlformats.org/officeDocument/2006/relationships/image" Target="../media/image4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7.png"/><Relationship Id="rId4" Type="http://schemas.openxmlformats.org/officeDocument/2006/relationships/audio" Target="../media/media2.mp3"/><Relationship Id="rId9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66987" y="584878"/>
            <a:ext cx="7766936" cy="1646302"/>
          </a:xfrm>
        </p:spPr>
        <p:txBody>
          <a:bodyPr/>
          <a:lstStyle/>
          <a:p>
            <a:pPr algn="l"/>
            <a:r>
              <a:rPr lang="ru-RU" dirty="0" smtClean="0"/>
              <a:t>Персональный компьютер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30995" y="2377481"/>
            <a:ext cx="7766936" cy="1096899"/>
          </a:xfrm>
        </p:spPr>
        <p:txBody>
          <a:bodyPr/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Автор презентации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Иванов Иван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263" y="2231180"/>
            <a:ext cx="4646945" cy="3495490"/>
          </a:xfrm>
          <a:prstGeom prst="rect">
            <a:avLst/>
          </a:prstGeom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237976" y="6281928"/>
            <a:ext cx="877824" cy="50292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524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Содержание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ru-RU" dirty="0" smtClean="0">
                <a:hlinkClick r:id="rId2" action="ppaction://hlinksldjump"/>
              </a:rPr>
              <a:t>Персональный компьютер (ПК)</a:t>
            </a:r>
            <a:endParaRPr lang="ru-RU" dirty="0" smtClean="0"/>
          </a:p>
          <a:p>
            <a:pPr>
              <a:buAutoNum type="arabicPeriod"/>
            </a:pPr>
            <a:r>
              <a:rPr lang="ru-RU" dirty="0" smtClean="0">
                <a:hlinkClick r:id="rId3" action="ppaction://hlinksldjump"/>
              </a:rPr>
              <a:t>Устройства ПК</a:t>
            </a:r>
            <a:endParaRPr lang="ru-RU" dirty="0" smtClean="0"/>
          </a:p>
          <a:p>
            <a:pPr>
              <a:buAutoNum type="arabicPeriod"/>
            </a:pPr>
            <a:r>
              <a:rPr lang="ru-RU" dirty="0" smtClean="0">
                <a:hlinkClick r:id="rId4" action="ppaction://hlinksldjump"/>
              </a:rPr>
              <a:t>Программное обеспечение (ПО)</a:t>
            </a:r>
            <a:endParaRPr lang="ru-RU" dirty="0" smtClean="0"/>
          </a:p>
          <a:p>
            <a:pPr>
              <a:buAutoNum type="arabicPeriod"/>
            </a:pPr>
            <a:r>
              <a:rPr lang="ru-RU" dirty="0" smtClean="0">
                <a:hlinkClick r:id="rId5" action="ppaction://hlinksldjump"/>
              </a:rPr>
              <a:t>Вопрос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981944" y="6041362"/>
            <a:ext cx="1033272" cy="65204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210312" y="5989320"/>
            <a:ext cx="1115568" cy="70408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29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Персональный компьютер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</a:t>
            </a:r>
            <a:r>
              <a:rPr lang="ru-RU" dirty="0" smtClean="0"/>
              <a:t>омпьютер многоцелевого назначения, предназначенный для работы одного человека (пользователя), достаточно простой в использовании и обслуживании, имеющий небольшой размер и доступную стоимость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826496" y="6108192"/>
            <a:ext cx="1188720" cy="585216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237744" y="6053328"/>
            <a:ext cx="1225296" cy="64008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975668" y="5971032"/>
            <a:ext cx="1490472" cy="72237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848" y="3100832"/>
            <a:ext cx="254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5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cut/>
      </p:transition>
    </mc:Choice>
    <mc:Fallback xmlns="">
      <p:transition spd="slow" advClick="0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Устройства ПК</a:t>
            </a:r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40921531"/>
              </p:ext>
            </p:extLst>
          </p:nvPr>
        </p:nvGraphicFramePr>
        <p:xfrm>
          <a:off x="1255076" y="1152144"/>
          <a:ext cx="7441184" cy="5132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771632" y="6089904"/>
            <a:ext cx="1271016" cy="69494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326124" y="6007608"/>
            <a:ext cx="1319795" cy="72237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901184" y="6007608"/>
            <a:ext cx="1435608" cy="72237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77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wipe/>
      </p:transition>
    </mc:Choice>
    <mc:Fallback xmlns="">
      <p:transition spd="slow" advClick="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Программное обеспечение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Системное ПО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Операционная система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Сервисные программы</a:t>
            </a:r>
          </a:p>
          <a:p>
            <a:r>
              <a:rPr lang="ru-RU" dirty="0" smtClean="0"/>
              <a:t>Прикладное ПО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Общего назначения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Специального назначения</a:t>
            </a:r>
          </a:p>
          <a:p>
            <a:r>
              <a:rPr lang="ru-RU" dirty="0" smtClean="0"/>
              <a:t>Системы программирования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1018520" y="6135624"/>
            <a:ext cx="1097280" cy="59436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146304" y="6126480"/>
            <a:ext cx="1271016" cy="6126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956048" y="6041362"/>
            <a:ext cx="1563624" cy="68862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30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Какое устройство лишнее?</a:t>
            </a:r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228600" y="6041362"/>
            <a:ext cx="1216152" cy="66119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389120" y="5885914"/>
            <a:ext cx="1792224" cy="81663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0561320" y="5885914"/>
            <a:ext cx="1307592" cy="72519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4048" y="3035808"/>
            <a:ext cx="2336969" cy="155797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503" y="2798064"/>
            <a:ext cx="1964237" cy="19642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223" y="2971228"/>
            <a:ext cx="2179999" cy="145446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705" y="2971228"/>
            <a:ext cx="2366826" cy="1577268"/>
          </a:xfrm>
          <a:prstGeom prst="rect">
            <a:avLst/>
          </a:prstGeom>
        </p:spPr>
      </p:pic>
      <p:pic>
        <p:nvPicPr>
          <p:cNvPr id="4" name="д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831781" y="4871772"/>
            <a:ext cx="487363" cy="487363"/>
          </a:xfrm>
          <a:prstGeom prst="rect">
            <a:avLst/>
          </a:prstGeom>
        </p:spPr>
      </p:pic>
      <p:pic>
        <p:nvPicPr>
          <p:cNvPr id="10" name="нет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201070" y="4823976"/>
            <a:ext cx="487363" cy="487363"/>
          </a:xfrm>
          <a:prstGeom prst="rect">
            <a:avLst/>
          </a:prstGeom>
        </p:spPr>
      </p:pic>
      <p:pic>
        <p:nvPicPr>
          <p:cNvPr id="13" name="нет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693541" y="4914468"/>
            <a:ext cx="487363" cy="487363"/>
          </a:xfrm>
          <a:prstGeom prst="rect">
            <a:avLst/>
          </a:prstGeom>
        </p:spPr>
      </p:pic>
      <p:pic>
        <p:nvPicPr>
          <p:cNvPr id="14" name="нет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262661" y="491446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12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randomBar dir="vert"/>
      </p:transition>
    </mc:Choice>
    <mc:Fallback xmlns="">
      <p:transition spd="slow" advClick="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20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0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Системный блок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м</a:t>
            </a:r>
            <a:r>
              <a:rPr lang="ru-RU" dirty="0" smtClean="0"/>
              <a:t>атеринская плата</a:t>
            </a:r>
          </a:p>
          <a:p>
            <a:r>
              <a:rPr lang="ru-RU" dirty="0" smtClean="0"/>
              <a:t>процессор</a:t>
            </a:r>
          </a:p>
          <a:p>
            <a:r>
              <a:rPr lang="ru-RU" dirty="0"/>
              <a:t>о</a:t>
            </a:r>
            <a:r>
              <a:rPr lang="ru-RU" dirty="0" smtClean="0"/>
              <a:t>перативная память</a:t>
            </a:r>
          </a:p>
          <a:p>
            <a:r>
              <a:rPr lang="ru-RU" dirty="0"/>
              <a:t>ж</a:t>
            </a:r>
            <a:r>
              <a:rPr lang="ru-RU" dirty="0" smtClean="0"/>
              <a:t>есткий диск</a:t>
            </a:r>
          </a:p>
          <a:p>
            <a:r>
              <a:rPr lang="ru-RU" dirty="0"/>
              <a:t>в</a:t>
            </a:r>
            <a:r>
              <a:rPr lang="ru-RU" dirty="0" smtClean="0"/>
              <a:t>идеокарта</a:t>
            </a:r>
          </a:p>
          <a:p>
            <a:r>
              <a:rPr lang="ru-RU" dirty="0"/>
              <a:t>б</a:t>
            </a:r>
            <a:r>
              <a:rPr lang="ru-RU" dirty="0" smtClean="0"/>
              <a:t>лок питания</a:t>
            </a:r>
          </a:p>
          <a:p>
            <a:r>
              <a:rPr lang="ru-RU" dirty="0"/>
              <a:t>с</a:t>
            </a:r>
            <a:r>
              <a:rPr lang="ru-RU" dirty="0" smtClean="0"/>
              <a:t>истема охлаждения</a:t>
            </a:r>
            <a:endParaRPr lang="ru-RU" dirty="0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10771632" y="6041362"/>
            <a:ext cx="1216152" cy="670334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137160" y="6041362"/>
            <a:ext cx="1353312" cy="67947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636008" y="5952744"/>
            <a:ext cx="1435608" cy="75895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Внешние устройства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449345"/>
              </p:ext>
            </p:extLst>
          </p:nvPr>
        </p:nvGraphicFramePr>
        <p:xfrm>
          <a:off x="1071880" y="1930400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/>
                <a:gridCol w="40640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Устройства ввода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Устройства вывода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клавиатура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монитор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мышь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принтер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микрофон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акустические колонки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сканер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наушники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256032" y="6044184"/>
            <a:ext cx="1380744" cy="6858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735056" y="6025896"/>
            <a:ext cx="1344168" cy="70408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возврат 5">
            <a:hlinkClick r:id="" action="ppaction://hlinkshowjump?jump=lastslideviewed" highlightClick="1"/>
          </p:cNvPr>
          <p:cNvSpPr/>
          <p:nvPr/>
        </p:nvSpPr>
        <p:spPr>
          <a:xfrm>
            <a:off x="4928616" y="5943600"/>
            <a:ext cx="1682496" cy="78638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048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146</TotalTime>
  <Words>104</Words>
  <Application>Microsoft Office PowerPoint</Application>
  <PresentationFormat>Широкоэкранный</PresentationFormat>
  <Paragraphs>43</Paragraphs>
  <Slides>8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Грань</vt:lpstr>
      <vt:lpstr>Персональный компьютер</vt:lpstr>
      <vt:lpstr>Содержание</vt:lpstr>
      <vt:lpstr>Персональный компьютер</vt:lpstr>
      <vt:lpstr>Устройства ПК</vt:lpstr>
      <vt:lpstr>Программное обеспечение</vt:lpstr>
      <vt:lpstr>Вопрос</vt:lpstr>
      <vt:lpstr>Системный блок</vt:lpstr>
      <vt:lpstr>Внешние устройства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Персональный компьютер</dc:title>
  <dc:creator>Екатерина</dc:creator>
  <cp:lastModifiedBy>Екатерина</cp:lastModifiedBy>
  <cp:revision>7</cp:revision>
  <dcterms:created xsi:type="dcterms:W3CDTF">2023-12-08T10:34:27Z</dcterms:created>
  <dcterms:modified xsi:type="dcterms:W3CDTF">2024-04-09T11:56:52Z</dcterms:modified>
</cp:coreProperties>
</file>