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8548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6550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3478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3562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094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794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00133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50235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71558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4650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7684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4161C-6CD0-4F65-946E-6D9F12D6EABD}" type="datetimeFigureOut">
              <a:rPr lang="ru-RU" smtClean="0"/>
              <a:t>11.04.2024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9071B0-DFF9-4993-9066-F753587A079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496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260" y="781050"/>
            <a:ext cx="345948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5465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260" y="781050"/>
            <a:ext cx="345948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0835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260" y="781050"/>
            <a:ext cx="345948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0027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260" y="781050"/>
            <a:ext cx="345948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1309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6260" y="781050"/>
            <a:ext cx="3459480" cy="5295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8058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 advClick="0" advTm="1000"/>
    </mc:Choice>
    <mc:Fallback>
      <p:transition advClick="0" advTm="1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Широкоэкранный</PresentationFormat>
  <Paragraphs>0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</dc:creator>
  <cp:lastModifiedBy>Екатерина</cp:lastModifiedBy>
  <cp:revision>1</cp:revision>
  <dcterms:created xsi:type="dcterms:W3CDTF">2024-04-11T06:35:04Z</dcterms:created>
  <dcterms:modified xsi:type="dcterms:W3CDTF">2024-04-11T06:35:26Z</dcterms:modified>
</cp:coreProperties>
</file>