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5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22F9-374A-4938-8F3F-9F06236EC857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2463-447B-452E-AE18-0B4E87DF840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22F9-374A-4938-8F3F-9F06236EC857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2463-447B-452E-AE18-0B4E87DF8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22F9-374A-4938-8F3F-9F06236EC857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2463-447B-452E-AE18-0B4E87DF8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22F9-374A-4938-8F3F-9F06236EC857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2463-447B-452E-AE18-0B4E87DF8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22F9-374A-4938-8F3F-9F06236EC857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2463-447B-452E-AE18-0B4E87DF840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22F9-374A-4938-8F3F-9F06236EC857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2463-447B-452E-AE18-0B4E87DF8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22F9-374A-4938-8F3F-9F06236EC857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2463-447B-452E-AE18-0B4E87DF8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22F9-374A-4938-8F3F-9F06236EC857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2463-447B-452E-AE18-0B4E87DF8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22F9-374A-4938-8F3F-9F06236EC857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2463-447B-452E-AE18-0B4E87DF8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22F9-374A-4938-8F3F-9F06236EC857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2463-447B-452E-AE18-0B4E87DF8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22F9-374A-4938-8F3F-9F06236EC857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EE42463-447B-452E-AE18-0B4E87DF840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00C22F9-374A-4938-8F3F-9F06236EC857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EE42463-447B-452E-AE18-0B4E87DF840E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Правила авторов </a:t>
            </a:r>
            <a:r>
              <a:rPr lang="ru-RU" dirty="0" smtClean="0"/>
              <a:t>и </a:t>
            </a:r>
            <a:r>
              <a:rPr lang="ru-RU" dirty="0" smtClean="0"/>
              <a:t>зрителей </a:t>
            </a:r>
            <a:r>
              <a:rPr lang="en-US" i="1" dirty="0" smtClean="0"/>
              <a:t>YouTube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Что запрещено на </a:t>
            </a:r>
            <a:r>
              <a:rPr lang="en-US" b="1" i="1" dirty="0" smtClean="0"/>
              <a:t>YouTube</a:t>
            </a:r>
            <a:r>
              <a:rPr lang="ru-RU" b="1" i="1" dirty="0" smtClean="0"/>
              <a:t>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916832"/>
            <a:ext cx="82809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>
                <a:latin typeface="+mj-lt"/>
              </a:rPr>
              <a:t>дискриминационные </a:t>
            </a:r>
            <a:r>
              <a:rPr lang="ru-RU" sz="3200" dirty="0" smtClean="0">
                <a:latin typeface="+mj-lt"/>
              </a:rPr>
              <a:t>высказывания;</a:t>
            </a:r>
          </a:p>
          <a:p>
            <a:r>
              <a:rPr lang="ru-RU" sz="3200" dirty="0" smtClean="0">
                <a:latin typeface="+mj-lt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+mj-lt"/>
              </a:rPr>
              <a:t>эксплуататорское поведение;</a:t>
            </a:r>
          </a:p>
          <a:p>
            <a:endParaRPr lang="ru-RU" sz="32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+mj-lt"/>
              </a:rPr>
              <a:t>преследования </a:t>
            </a:r>
            <a:r>
              <a:rPr lang="ru-RU" sz="3200" dirty="0">
                <a:latin typeface="+mj-lt"/>
              </a:rPr>
              <a:t>и сцены </a:t>
            </a:r>
            <a:r>
              <a:rPr lang="ru-RU" sz="3200" dirty="0" smtClean="0">
                <a:latin typeface="+mj-lt"/>
              </a:rPr>
              <a:t>насилия;  </a:t>
            </a:r>
          </a:p>
          <a:p>
            <a:endParaRPr lang="ru-RU" sz="32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+mj-lt"/>
              </a:rPr>
              <a:t>материалы</a:t>
            </a:r>
            <a:r>
              <a:rPr lang="ru-RU" sz="3200" dirty="0">
                <a:latin typeface="+mj-lt"/>
              </a:rPr>
              <a:t>, которые пропагандируют опасные или незаконные действия.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Вот что недопустимо на YouTube: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1196752"/>
            <a:ext cx="8352928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Видео, в которых зрителям бросают опасные вызовы.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Ролики с жестокими или опасными розыгрышами.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Видео с инструкциями о том, как причинить вред другим людям.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Материалы об употреблении или изготовлении сильнодействующих наркотиков.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Материалы о нарушениях пищевого поведения.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Запрещено и наказуемо публиковать на канале:</a:t>
            </a:r>
            <a:endParaRPr lang="ru-RU" b="1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241156"/>
            <a:ext cx="91440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Порнографический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контент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Шокирующий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контент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Дискриминационные высказывания.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Оскорбления, запугивания, угрозы.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Контент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нарушающий конфиденциальность.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Контент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угрожающий безопасности детей.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Контент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который обманывает пользователей.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Контент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нарушающий законодательство.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Вот основные типы </a:t>
            </a:r>
            <a:r>
              <a:rPr lang="ru-RU" dirty="0" err="1" smtClean="0"/>
              <a:t>контента</a:t>
            </a:r>
            <a:r>
              <a:rPr lang="ru-RU" dirty="0" smtClean="0"/>
              <a:t> и темы, подпадающие под ограничения.</a:t>
            </a:r>
            <a:endParaRPr lang="ru-RU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1700808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Грубая и ненормативная лексика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Насилие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Контент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для взрослых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Шокирующий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контент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Причинение вреда или опасные действия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Дискриминационные и оскорбительные высказывания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Контент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связанный с рекреационными наркотиками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628800"/>
            <a:ext cx="83058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</TotalTime>
  <Words>138</Words>
  <Application>Microsoft Office PowerPoint</Application>
  <PresentationFormat>Экран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Правила авторов и зрителей YouTube</vt:lpstr>
      <vt:lpstr>Что запрещено на YouTube? </vt:lpstr>
      <vt:lpstr>Вот что недопустимо на YouTube: </vt:lpstr>
      <vt:lpstr>Запрещено и наказуемо публиковать на канале:</vt:lpstr>
      <vt:lpstr>Вот основные типы контента и темы, подпадающие под ограничения.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авторов и зрителей YouTube</dc:title>
  <dc:creator>Екатерина</dc:creator>
  <cp:lastModifiedBy>Екатерина</cp:lastModifiedBy>
  <cp:revision>2</cp:revision>
  <dcterms:created xsi:type="dcterms:W3CDTF">2023-11-28T19:03:10Z</dcterms:created>
  <dcterms:modified xsi:type="dcterms:W3CDTF">2023-11-28T19:15:57Z</dcterms:modified>
</cp:coreProperties>
</file>