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anose="020B0604020202020204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2990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96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02ec7c6f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02ec7c6f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878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02ec7c6f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02ec7c6f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50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02ec7c6f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b02ec7c6f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13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02ec7c6fb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b02ec7c6fb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44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02ec7c6f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02ec7c6f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05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История компьютера в лицах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819150" y="3767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 sz="225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Алан Тьюринг, 1912–1954 гг.</a:t>
            </a:r>
            <a:endParaRPr sz="2250" b="1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38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4"/>
          <p:cNvSpPr txBox="1">
            <a:spLocks noGrp="1"/>
          </p:cNvSpPr>
          <p:nvPr>
            <p:ph type="body" idx="1"/>
          </p:nvPr>
        </p:nvSpPr>
        <p:spPr>
          <a:xfrm>
            <a:off x="819150" y="956300"/>
            <a:ext cx="4524300" cy="3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Этот британский ученый-компьютерщик, математик и логик является </a:t>
            </a:r>
            <a:r>
              <a:rPr lang="ru" sz="16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создателем машины Тьюринга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, моделирующей компьютерные алгоритмы. Он был одним из первых, кто написал о возможности компьютерного интеллекта. </a:t>
            </a:r>
            <a:r>
              <a:rPr lang="ru" sz="16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Его машина сыграла ключевую роль в расшифровке секретных немецких кодов Второй мировой войны. 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 его участии в этом грандиозном событии стало известно лишь недавно.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Он считается героем Второй мировой войны и </a:t>
            </a:r>
            <a:r>
              <a:rPr lang="ru" sz="16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отцом современных компьютеров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. Сегодня его имя живет благодаря Премии Тьюринга, которая является высшей наградой, которую можно получить в области компьютерных наук.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/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575" y="1446338"/>
            <a:ext cx="3247950" cy="2250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66775" y="3693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 sz="225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Филип Дон Эстридж, 1937–1985 гг.</a:t>
            </a:r>
            <a:endParaRPr sz="2250" b="1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956300"/>
            <a:ext cx="4181400" cy="3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Американский инженер, ответственный за создание первого</a:t>
            </a: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персонального </a:t>
            </a:r>
            <a:r>
              <a:rPr lang="ru" sz="15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компьютера (ПК)</a:t>
            </a: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IBM в 1983 году . Один из главных создателей мощности этой компании. Его решения радикально изменили компьютерную индустрию, что привело к огромному увеличению продаж ПК и созданию целой индустрии производителей компьютерного оборудования IBM.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 момент трагической гибели Дона Эстриджа в воздухе компания IBM ESD, которая занималась разработкой и производством IBM PC, PC DOS, PC LAN и TopView, насчитывала около 10 000 сотрудников и продала более миллиона компьютеров.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375" y="1264925"/>
            <a:ext cx="1800300" cy="25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3788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 sz="225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Никлаус Вирт 1934–</a:t>
            </a:r>
            <a:endParaRPr sz="2250" b="1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714375" y="918200"/>
            <a:ext cx="5419800" cy="3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Швейцарский ученый-компьютерщик, </a:t>
            </a:r>
            <a:r>
              <a:rPr lang="ru" sz="18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создатель нескольких языков программирования</a:t>
            </a: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, самым известным из которых, созданным в 1970/1971 году, является </a:t>
            </a:r>
            <a:r>
              <a:rPr lang="ru" sz="18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PASCAL</a:t>
            </a: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. Он также известен разработкой Euler, Algol W, Modula, Modula-2, Oberon, Oberon-2 и Oberon-07. Он также разработал простой язык программирования PL/0 для иллюстрации конструкции компилятора, который лег в основу многих университетских курсов по разработке компиляторов.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Ранее Никлаус работал в группе разработчиков и разработчиков операционных систем Lilith и Oberon, а также системы проектирования и моделирования цифрового оборудования Lola. Но именно Паскаль стал одним из самых популярных высокоуровневых универсальных языков программирования.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Пиковая фаза развития последующих компиляций, таких как Turbo Pascal, пришлась на конец 20-го века, со временем Pascal был вытеснен C++ в большинстве областей эксплуатации.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5950" y="1242050"/>
            <a:ext cx="2307051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819150" y="321725"/>
            <a:ext cx="38004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 sz="225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Барбара Лисков 1939–</a:t>
            </a:r>
            <a:endParaRPr sz="2250" b="1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819150" y="870575"/>
            <a:ext cx="42102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Барбара Лисков — американский ученый-компьютерщик и профессор Массачусетского технологического института. Она была одной из первых женщин в США, получивших докторскую степень в области компьютерных наук. Он также получил самую важную награду в ИТ-индустрии — премию Тьюринга.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Он широко известен благодаря </a:t>
            </a:r>
            <a:r>
              <a:rPr lang="ru" sz="15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принципу подстановки Лискова</a:t>
            </a: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— одному из принципов SOLID, который очень важен в объектно-ориентированном программировании.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Также было создано два языка программирования — </a:t>
            </a:r>
            <a:r>
              <a:rPr lang="ru" sz="15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CLU</a:t>
            </a: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ru" sz="15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Argus</a:t>
            </a: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. </a:t>
            </a:r>
            <a:r>
              <a:rPr lang="ru" sz="15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CLU</a:t>
            </a: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, несмотря на то, что он был создан в первой половине 1970-х годов, в некоторых отношениях был очень новаторским. А </a:t>
            </a:r>
            <a:r>
              <a:rPr lang="ru" sz="15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Argus</a:t>
            </a: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, созданный десятилетием позже, был этаким развитием CLU. Он был предназначен для облегчения распределенного программирования.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725" y="1276325"/>
            <a:ext cx="3216700" cy="21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819150" y="2741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 sz="225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Деннис Ричи, 1941–2011 гг.</a:t>
            </a:r>
            <a:endParaRPr sz="2250" b="1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583400" y="908675"/>
            <a:ext cx="4924500" cy="3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Этому американскому ученому-компьютерщику приписывают формирование и развитие цифровой эпохи. Он стал </a:t>
            </a:r>
            <a:r>
              <a:rPr lang="ru" sz="15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соавтором языка программирования B</a:t>
            </a: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, разработанного в Bell Labs в 1969 году, затем на его основе вместе с Кеном Томпсоном и Брайаном Керниганом </a:t>
            </a:r>
            <a:r>
              <a:rPr lang="ru" sz="15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разработал язык C</a:t>
            </a: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, который до сих пор является одним из самых популярных языков программирования. Обычно используется для программирования встроенного оборудования, программного обеспечения с открытым исходным кодом, системного программирования, 3D-фильмов и многого другого.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1969—1970 годах вместе с Томпсоном разработал </a:t>
            </a:r>
            <a:r>
              <a:rPr lang="ru" sz="15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операционную систему UNIX</a:t>
            </a: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, которая спустя годы стала основой для LINUX. Несомненно, это повлияло на размышления о современных языках программирования.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За свою работу он получил премию Тьюринга в 1983 году, медаль Хэмминга в 1990 году и Национальную медаль технологий в 1999 году от президента Клинтона.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900" y="1371575"/>
            <a:ext cx="2969350" cy="17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Экран (16:9)</PresentationFormat>
  <Paragraphs>19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Roboto</vt:lpstr>
      <vt:lpstr>Calibri</vt:lpstr>
      <vt:lpstr>Nunito</vt:lpstr>
      <vt:lpstr>Shift</vt:lpstr>
      <vt:lpstr>История компьютера в лицах</vt:lpstr>
      <vt:lpstr>Алан Тьюринг, 1912–1954 гг. </vt:lpstr>
      <vt:lpstr>Филип Дон Эстридж, 1937–1985 гг. </vt:lpstr>
      <vt:lpstr>Никлаус Вирт 1934– </vt:lpstr>
      <vt:lpstr>Барбара Лисков 1939– </vt:lpstr>
      <vt:lpstr>Деннис Ричи, 1941–2011 гг.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компьютера в лицах</dc:title>
  <dc:creator>Екатерина</dc:creator>
  <cp:lastModifiedBy>Екатерина</cp:lastModifiedBy>
  <cp:revision>1</cp:revision>
  <dcterms:modified xsi:type="dcterms:W3CDTF">2024-01-17T13:34:49Z</dcterms:modified>
</cp:coreProperties>
</file>