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1BA2B-69C1-4D24-8409-9251B2B9C17B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50-40DD-4D00-BBF0-7F1D8E2518E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1BA2B-69C1-4D24-8409-9251B2B9C17B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50-40DD-4D00-BBF0-7F1D8E2518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1BA2B-69C1-4D24-8409-9251B2B9C17B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50-40DD-4D00-BBF0-7F1D8E2518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1BA2B-69C1-4D24-8409-9251B2B9C17B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50-40DD-4D00-BBF0-7F1D8E2518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1BA2B-69C1-4D24-8409-9251B2B9C17B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50-40DD-4D00-BBF0-7F1D8E2518E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1BA2B-69C1-4D24-8409-9251B2B9C17B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50-40DD-4D00-BBF0-7F1D8E2518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1BA2B-69C1-4D24-8409-9251B2B9C17B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50-40DD-4D00-BBF0-7F1D8E2518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1BA2B-69C1-4D24-8409-9251B2B9C17B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50-40DD-4D00-BBF0-7F1D8E2518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1BA2B-69C1-4D24-8409-9251B2B9C17B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50-40DD-4D00-BBF0-7F1D8E2518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1BA2B-69C1-4D24-8409-9251B2B9C17B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50-40DD-4D00-BBF0-7F1D8E2518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1BA2B-69C1-4D24-8409-9251B2B9C17B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5C95650-40DD-4D00-BBF0-7F1D8E2518E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201BA2B-69C1-4D24-8409-9251B2B9C17B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5C95650-40DD-4D00-BBF0-7F1D8E2518E6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ФИШИНГ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284984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Фишинг – это тип кибер-преступления, при котором преступники выдают себя за надежный источник в Интернете, чтобы вынудить жертву передать им личную информацию (например, имя пользователя, пароль номер банковской карты и пр.).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1. Почтовый фишинг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9552" y="1844824"/>
            <a:ext cx="824440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амый распространенный тип фишинга, он зачастую использует технику «spray and pray», благодаря которой хакеры выдают себя за некую легитимную личность или организацию, отправляя массовые электронные письма на все имеющиеся у них адреса электронной почты.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305800" cy="11430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2. Spear Phishing (спеарфишинг или целевой фишинг)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2967335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Спеарфишинг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включает в себя отправку вредоносных электронных писем конкретным лицам внутри организации</a:t>
            </a: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3. Whaling (уэйлинг)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136339"/>
            <a:ext cx="85689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Whaling (уэйлинг) очень похож на spear phishing (спеарфишинг), но вместо того, чтобы преследовать любого сотрудника в компании, мошенники специально нацеливаются на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руководителей.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4. Smishing (смишинг)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467544" y="1412776"/>
            <a:ext cx="824440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SMS-фишинг, или smishing (смишинг), для проведения фишинговой атаки использует текстовые сообщения, а не электронную почту. Принцип действия такой же, как и при осуществлении фишинговых атак по электронной почте: злоумышленник отправляет текстовое сообщение от, казалось бы, легитимного отправителя (например, заслуживающая доверия компания), которое содержит вредоносную ссылку. Ссылка может быть замаскирована под код купона (скидка 20% на ваш следующий заказ!) или предложение выиграть что-то вроде билетов на концерт.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5. Vishing (вишинг)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772816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Vishing (вишинг), иначе известный как voice phishing (голосовой фишинг), похож на смишинг в том,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что телефон используется в качестве средства для атаки,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но вместо того, чтобы использовать текстовые сообщения, атака проводится с помощью телефонного звонка. Вишинг-звонок часто передает автоматическое голосовое сообщение якобы от легитимной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организации.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204864"/>
            <a:ext cx="8305800" cy="1143000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</TotalTime>
  <Words>292</Words>
  <Application>Microsoft Office PowerPoint</Application>
  <PresentationFormat>Экран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ФИШИНГ</vt:lpstr>
      <vt:lpstr>Фишинг – это тип кибер-преступления, при котором преступники выдают себя за надежный источник в Интернете, чтобы вынудить жертву передать им личную информацию (например, имя пользователя, пароль номер банковской карты и пр.). </vt:lpstr>
      <vt:lpstr>1. Почтовый фишинг </vt:lpstr>
      <vt:lpstr>2. Spear Phishing (спеарфишинг или целевой фишинг)</vt:lpstr>
      <vt:lpstr>3. Whaling (уэйлинг) </vt:lpstr>
      <vt:lpstr>4. Smishing (смишинг) </vt:lpstr>
      <vt:lpstr>5. Vishing (вишинг) 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ФИШИНГ</dc:title>
  <dc:creator>Екатерина</dc:creator>
  <cp:lastModifiedBy>Екатерина</cp:lastModifiedBy>
  <cp:revision>2</cp:revision>
  <dcterms:created xsi:type="dcterms:W3CDTF">2024-01-18T11:07:53Z</dcterms:created>
  <dcterms:modified xsi:type="dcterms:W3CDTF">2024-01-18T11:22:08Z</dcterms:modified>
</cp:coreProperties>
</file>