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3" r:id="rId2"/>
    <p:sldId id="257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1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81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92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3357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295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2241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896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37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69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76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0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2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6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47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4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463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03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0F7C77-96AA-444F-AAA1-97C622AC8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8427" y="1394340"/>
            <a:ext cx="7766936" cy="1646302"/>
          </a:xfrm>
        </p:spPr>
        <p:txBody>
          <a:bodyPr/>
          <a:lstStyle/>
          <a:p>
            <a:pPr algn="ctr"/>
            <a:r>
              <a:rPr lang="ru-RU" dirty="0" smtClean="0"/>
              <a:t>Ершов </a:t>
            </a:r>
            <a:br>
              <a:rPr lang="ru-RU" dirty="0" smtClean="0"/>
            </a:br>
            <a:r>
              <a:rPr lang="ru-RU" dirty="0" smtClean="0"/>
              <a:t>Андрей </a:t>
            </a:r>
            <a:r>
              <a:rPr lang="ru-RU" dirty="0"/>
              <a:t>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66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35EB38E-2244-4496-8F75-627A13690B86}"/>
              </a:ext>
            </a:extLst>
          </p:cNvPr>
          <p:cNvSpPr txBox="1"/>
          <p:nvPr/>
        </p:nvSpPr>
        <p:spPr>
          <a:xfrm>
            <a:off x="4249191" y="1684195"/>
            <a:ext cx="526445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Андрей Петрович Ершов (19 апреля 1931 — 8 декабря 1988) —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учёный, один из пионеров теоретического и системного программирования, создатель Сибирской школы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информатики, академик АН СССР. Его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оказали огромное влияние на формирование и развитие вычислительной техники не только в СССР, но и во всём мире.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www.peoples.ru/science/founder/andrey_ershov/hVTCdoyWIMWH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26" y="1071472"/>
            <a:ext cx="3268702" cy="373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39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2365" y="879566"/>
            <a:ext cx="530289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1937 по 1943 жил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городе Рубежное.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1943 переехал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 Кемерово.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1949 году окончил среднюю школу.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Окончил механико-математический факультет МГУ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1954 году.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начала 1950-х годов в СССР не существовало специальности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«программист»,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Ершов оказался одним из первых программистов, имевших специальное образование. После окончания аспирантуры механико-математического факультета в 1957 году возглавил отдел теоретического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программирования Вычислительного центра АН СССР.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Вскоре после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окончания МГУ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становится руководителем работ и автором одной из первых программирующих программ для отечественных ЭВМ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БЭСМ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«Стрела».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 descr="https://sun9-47.userapi.com/impf/c850020/v850020803/153c3f/ZTvi1jnwUI0.jpg?size=728x960&amp;quality=96&amp;sign=8ffff345fe27452dc4644bfb735a0090&amp;c_uniq_tag=8HJyIaTjoSN6Nv6o41I-IMqWBh-zlue4dFWv5RV049I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45" y="879566"/>
            <a:ext cx="3665220" cy="483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10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2946" y="661852"/>
            <a:ext cx="5331580" cy="5277394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 1958 году опубликовал монографию «Программирующая программа для быстродействующей электронной счетной машины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сразу же была переиздана за рубежом. Эта книга оказала большое влияние на Дональда Кнута, который впоследствии нашёл Ершова и подружился с ним.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1960 году переехал в 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Новосибирский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Академгородок, с которым была связана вся последующая научная и педагогическая деятельность.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его руководством и при его участии были созданы такие языки программирования, как Альфа, Альфа-6 и трансляторы с них.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http://ershov.iis.nsk.su/files/archive/fold0389/389_1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80" y="481149"/>
            <a:ext cx="4094700" cy="5780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073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8640" y="737940"/>
            <a:ext cx="84734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1970-е годы разработал типовую, общую для многих языков схему трансляции, пригодную для создания фрагментов оптимизированных трансляторов.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середине 1980-х годов развил эти идеи и предложил создать открытый, то есть развиваемый язык, на котором можно описать будущую программу, конструкции, её образующие, и объекты предметной области задачи. Этот язык получил наименование «Лексикон».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1966 по 1972 год руководил созданием программно-аппаратной системы разделения времени АИСТ («автоматическая информационная станция») в СО АН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СССР.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1970-е годы активно занимается педагогической деятельностью. Вокруг него складывается неформальный коллектив научных сотрудников ряда академических институтов (прежде всего, Вычислительного центра СО АН СССР) и Новосибирского университета, педвузовских и школьных преподавателей, проводивший широкую программу экспериментов, исследований и разработок в направлении школьной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22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929050" y="1360438"/>
            <a:ext cx="42759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апреля 1987 года был председателем Научного совета АН СССР по комплексной проблеме «Кибернетика». Активно участвовал в создании отраслевого журнала «Микропроцессорные средства и системы».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существенный вклад в теорию смешанных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вычислений был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удостоен Премии имени академика Крылова.</a:t>
            </a:r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s://neuronus.com/images/biography/trofimuk-andrey-alekseevi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08" y="555035"/>
            <a:ext cx="4364292" cy="523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00094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117</Words>
  <Application>Microsoft Office PowerPoint</Application>
  <PresentationFormat>Широкоэкранный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Грань</vt:lpstr>
      <vt:lpstr>Ершов  Андрей Петрович</vt:lpstr>
      <vt:lpstr>Презентация PowerPoint</vt:lpstr>
      <vt:lpstr>С 1937 по 1943 жил в городе Рубежное. В 1943 переехал в город Кемерово.  В 1949 году окончил среднюю школу. Окончил механико-математический факультет МГУ в 1954 году.  До начала 1950-х годов в СССР не существовало специальности «программист», Ершов оказался одним из первых программистов, имевших специальное образование. После окончания аспирантуры механико-математического факультета в 1957 году возглавил отдел теоретического программирования Вычислительного центра АН СССР. Вскоре после окончания МГУ становится руководителем работ и автором одной из первых программирующих программ для отечественных ЭВМ — БЭСМ и «Стрела». </vt:lpstr>
      <vt:lpstr>В 1958 году опубликовал монографию «Программирующая программа для быстродействующей электронной счетной машины», которая сразу же была переиздана за рубежом. Эта книга оказала большое влияние на Дональда Кнута, который впоследствии нашёл Ершова и подружился с ним. В 1960 году переехал в Новосибирский Академгородок, с которым была связана вся последующая научная и педагогическая деятельность. Под его руководством и при его участии были созданы такие языки программирования, как Альфа, Альфа-6 и трансляторы с них.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Андрей Петрович Ерхов</dc:title>
  <dc:creator>Наталья Наталья</dc:creator>
  <cp:lastModifiedBy>Екатерина</cp:lastModifiedBy>
  <cp:revision>5</cp:revision>
  <dcterms:created xsi:type="dcterms:W3CDTF">2023-12-21T12:25:22Z</dcterms:created>
  <dcterms:modified xsi:type="dcterms:W3CDTF">2024-02-29T12:16:04Z</dcterms:modified>
</cp:coreProperties>
</file>