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651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50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58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2692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7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7353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71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2111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5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345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46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464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823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82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28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255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409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81A142-DA77-4A5F-AD1F-14E6C18F0F5F}" type="datetime1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="" xmlns:a16="http://schemas.microsoft.com/office/drawing/2014/main" id="{06E15305-164C-44CD-9E0F-420C2DC1B3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060A56-299E-42B6-BD74-F945C33CA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743" y="1122363"/>
            <a:ext cx="6458556" cy="2387600"/>
          </a:xfrm>
        </p:spPr>
        <p:txBody>
          <a:bodyPr>
            <a:normAutofit/>
          </a:bodyPr>
          <a:lstStyle/>
          <a:p>
            <a:pPr algn="ctr"/>
            <a:r>
              <a:rPr lang="ru-RU" smtClean="0"/>
              <a:t>СОСчИТАЙТЕ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6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9D83A9-9DAD-4EBB-96BB-D3CE9CB30575}"/>
              </a:ext>
            </a:extLst>
          </p:cNvPr>
          <p:cNvSpPr txBox="1"/>
          <p:nvPr/>
        </p:nvSpPr>
        <p:spPr>
          <a:xfrm>
            <a:off x="1908699" y="530884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F327A9-A80B-4876-846C-FACFEA68D681}"/>
              </a:ext>
            </a:extLst>
          </p:cNvPr>
          <p:cNvSpPr txBox="1"/>
          <p:nvPr/>
        </p:nvSpPr>
        <p:spPr>
          <a:xfrm>
            <a:off x="2840855" y="5299968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753BCC-0A03-410B-ACD3-B22AA33C7FDF}"/>
              </a:ext>
            </a:extLst>
          </p:cNvPr>
          <p:cNvSpPr txBox="1"/>
          <p:nvPr/>
        </p:nvSpPr>
        <p:spPr>
          <a:xfrm>
            <a:off x="3771530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B563E7-D96A-45E8-BB47-65F884E93228}"/>
              </a:ext>
            </a:extLst>
          </p:cNvPr>
          <p:cNvSpPr txBox="1"/>
          <p:nvPr/>
        </p:nvSpPr>
        <p:spPr>
          <a:xfrm>
            <a:off x="4698029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969CBE-067D-4B55-B667-103D4B8B7F4B}"/>
              </a:ext>
            </a:extLst>
          </p:cNvPr>
          <p:cNvSpPr txBox="1"/>
          <p:nvPr/>
        </p:nvSpPr>
        <p:spPr>
          <a:xfrm>
            <a:off x="5624528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E4198F-CAD6-49B5-B99F-3C80D6E9714A}"/>
              </a:ext>
            </a:extLst>
          </p:cNvPr>
          <p:cNvSpPr txBox="1"/>
          <p:nvPr/>
        </p:nvSpPr>
        <p:spPr>
          <a:xfrm>
            <a:off x="6551027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0202A4-7173-4D34-BD51-CBCFD4998AC6}"/>
              </a:ext>
            </a:extLst>
          </p:cNvPr>
          <p:cNvSpPr txBox="1"/>
          <p:nvPr/>
        </p:nvSpPr>
        <p:spPr>
          <a:xfrm>
            <a:off x="7477526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921F8B-89E9-48C5-9978-CE1D7F6AD534}"/>
              </a:ext>
            </a:extLst>
          </p:cNvPr>
          <p:cNvSpPr txBox="1"/>
          <p:nvPr/>
        </p:nvSpPr>
        <p:spPr>
          <a:xfrm>
            <a:off x="8404025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D7E989-6065-4FEF-B9BC-DC03B28D8028}"/>
              </a:ext>
            </a:extLst>
          </p:cNvPr>
          <p:cNvSpPr txBox="1"/>
          <p:nvPr/>
        </p:nvSpPr>
        <p:spPr>
          <a:xfrm>
            <a:off x="9330524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9</a:t>
            </a:r>
          </a:p>
        </p:txBody>
      </p:sp>
      <p:pic>
        <p:nvPicPr>
          <p:cNvPr id="16" name="zvuk-pobedyi-vyiigryisha">
            <a:hlinkClick r:id="" action="ppaction://media"/>
            <a:extLst>
              <a:ext uri="{FF2B5EF4-FFF2-40B4-BE49-F238E27FC236}">
                <a16:creationId xmlns="" xmlns:a16="http://schemas.microsoft.com/office/drawing/2014/main" id="{36D8A93E-F582-417C-80A6-D7BFDA066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9045" y="5956109"/>
            <a:ext cx="487363" cy="487363"/>
          </a:xfrm>
          <a:prstGeom prst="rect">
            <a:avLst/>
          </a:prstGeom>
        </p:spPr>
      </p:pic>
      <p:sp>
        <p:nvSpPr>
          <p:cNvPr id="3" name="Управляющая кнопка: &quot;В начало&quot; 2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435DF230-2FDF-4CBD-9263-DF99715F213C}"/>
              </a:ext>
            </a:extLst>
          </p:cNvPr>
          <p:cNvSpPr/>
          <p:nvPr/>
        </p:nvSpPr>
        <p:spPr>
          <a:xfrm>
            <a:off x="11043920" y="5415280"/>
            <a:ext cx="852488" cy="487363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papikpro.club/uploads/posts/2023-10/1697243918_papikpro-top-p-siluet-tsvetka-dlya-applikatsii-idei-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06" y="666840"/>
            <a:ext cx="6228606" cy="44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551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8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8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2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7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7494E9-3043-4455-9CEC-851481CA1888}"/>
              </a:ext>
            </a:extLst>
          </p:cNvPr>
          <p:cNvSpPr txBox="1"/>
          <p:nvPr/>
        </p:nvSpPr>
        <p:spPr>
          <a:xfrm>
            <a:off x="1908699" y="530884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3BBE71-9957-4767-815F-6303B3EDE2BB}"/>
              </a:ext>
            </a:extLst>
          </p:cNvPr>
          <p:cNvSpPr txBox="1"/>
          <p:nvPr/>
        </p:nvSpPr>
        <p:spPr>
          <a:xfrm>
            <a:off x="2840855" y="5299968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8542AC-F134-4E67-9D93-4905352C4E3F}"/>
              </a:ext>
            </a:extLst>
          </p:cNvPr>
          <p:cNvSpPr txBox="1"/>
          <p:nvPr/>
        </p:nvSpPr>
        <p:spPr>
          <a:xfrm>
            <a:off x="3771530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5B9AE6-50D7-4712-96A3-48625D85C0C5}"/>
              </a:ext>
            </a:extLst>
          </p:cNvPr>
          <p:cNvSpPr txBox="1"/>
          <p:nvPr/>
        </p:nvSpPr>
        <p:spPr>
          <a:xfrm>
            <a:off x="4698029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20DE2F5-359C-415E-B6B8-0465F17DCB78}"/>
              </a:ext>
            </a:extLst>
          </p:cNvPr>
          <p:cNvSpPr txBox="1"/>
          <p:nvPr/>
        </p:nvSpPr>
        <p:spPr>
          <a:xfrm>
            <a:off x="5624528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BFAF371-1E69-436C-B910-A2248AC98284}"/>
              </a:ext>
            </a:extLst>
          </p:cNvPr>
          <p:cNvSpPr txBox="1"/>
          <p:nvPr/>
        </p:nvSpPr>
        <p:spPr>
          <a:xfrm>
            <a:off x="6551027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F32B59B-06F7-452D-B1B4-65A284B9A00E}"/>
              </a:ext>
            </a:extLst>
          </p:cNvPr>
          <p:cNvSpPr txBox="1"/>
          <p:nvPr/>
        </p:nvSpPr>
        <p:spPr>
          <a:xfrm>
            <a:off x="7477526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E4400C-C4CD-4706-8ED8-62D38560A705}"/>
              </a:ext>
            </a:extLst>
          </p:cNvPr>
          <p:cNvSpPr txBox="1"/>
          <p:nvPr/>
        </p:nvSpPr>
        <p:spPr>
          <a:xfrm>
            <a:off x="8404025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F2A53DE-D7B7-4546-9FC6-D9CBE19A95E1}"/>
              </a:ext>
            </a:extLst>
          </p:cNvPr>
          <p:cNvSpPr txBox="1"/>
          <p:nvPr/>
        </p:nvSpPr>
        <p:spPr>
          <a:xfrm>
            <a:off x="9330524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9</a:t>
            </a:r>
          </a:p>
        </p:txBody>
      </p:sp>
      <p:pic>
        <p:nvPicPr>
          <p:cNvPr id="14" name="zvuk-pobedyi-vyiigryisha">
            <a:hlinkClick r:id="" action="ppaction://media"/>
            <a:extLst>
              <a:ext uri="{FF2B5EF4-FFF2-40B4-BE49-F238E27FC236}">
                <a16:creationId xmlns="" xmlns:a16="http://schemas.microsoft.com/office/drawing/2014/main" id="{2E21A319-2107-4397-94EC-60E36D7B6C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3522" y="5645792"/>
            <a:ext cx="487363" cy="487363"/>
          </a:xfrm>
          <a:prstGeom prst="rect">
            <a:avLst/>
          </a:prstGeom>
        </p:spPr>
      </p:pic>
      <p:pic>
        <p:nvPicPr>
          <p:cNvPr id="1026" name="Picture 2" descr="https://sneg.top/uploads/posts/2023-04/1682157098_sneg-top-p-tsveti-kartinki-dlya-detei-tsvetnie-pinter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17" y="1746343"/>
            <a:ext cx="3537849" cy="3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neg.top/uploads/posts/2023-04/1682157098_sneg-top-p-tsveti-kartinki-dlya-detei-tsvetnie-pinter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26" y="1746343"/>
            <a:ext cx="3537849" cy="3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neg.top/uploads/posts/2023-04/1682157098_sneg-top-p-tsveti-kartinki-dlya-detei-tsvetnie-pinter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36" y="1805807"/>
            <a:ext cx="3537849" cy="3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999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9D83A9-9DAD-4EBB-96BB-D3CE9CB30575}"/>
              </a:ext>
            </a:extLst>
          </p:cNvPr>
          <p:cNvSpPr txBox="1"/>
          <p:nvPr/>
        </p:nvSpPr>
        <p:spPr>
          <a:xfrm>
            <a:off x="1908699" y="530884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F327A9-A80B-4876-846C-FACFEA68D681}"/>
              </a:ext>
            </a:extLst>
          </p:cNvPr>
          <p:cNvSpPr txBox="1"/>
          <p:nvPr/>
        </p:nvSpPr>
        <p:spPr>
          <a:xfrm>
            <a:off x="2840855" y="5299968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753BCC-0A03-410B-ACD3-B22AA33C7FDF}"/>
              </a:ext>
            </a:extLst>
          </p:cNvPr>
          <p:cNvSpPr txBox="1"/>
          <p:nvPr/>
        </p:nvSpPr>
        <p:spPr>
          <a:xfrm>
            <a:off x="3771530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B563E7-D96A-45E8-BB47-65F884E93228}"/>
              </a:ext>
            </a:extLst>
          </p:cNvPr>
          <p:cNvSpPr txBox="1"/>
          <p:nvPr/>
        </p:nvSpPr>
        <p:spPr>
          <a:xfrm>
            <a:off x="4698029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969CBE-067D-4B55-B667-103D4B8B7F4B}"/>
              </a:ext>
            </a:extLst>
          </p:cNvPr>
          <p:cNvSpPr txBox="1"/>
          <p:nvPr/>
        </p:nvSpPr>
        <p:spPr>
          <a:xfrm>
            <a:off x="5624528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E4198F-CAD6-49B5-B99F-3C80D6E9714A}"/>
              </a:ext>
            </a:extLst>
          </p:cNvPr>
          <p:cNvSpPr txBox="1"/>
          <p:nvPr/>
        </p:nvSpPr>
        <p:spPr>
          <a:xfrm>
            <a:off x="6551027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0202A4-7173-4D34-BD51-CBCFD4998AC6}"/>
              </a:ext>
            </a:extLst>
          </p:cNvPr>
          <p:cNvSpPr txBox="1"/>
          <p:nvPr/>
        </p:nvSpPr>
        <p:spPr>
          <a:xfrm>
            <a:off x="7477526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921F8B-89E9-48C5-9978-CE1D7F6AD534}"/>
              </a:ext>
            </a:extLst>
          </p:cNvPr>
          <p:cNvSpPr txBox="1"/>
          <p:nvPr/>
        </p:nvSpPr>
        <p:spPr>
          <a:xfrm>
            <a:off x="8404025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D7E989-6065-4FEF-B9BC-DC03B28D8028}"/>
              </a:ext>
            </a:extLst>
          </p:cNvPr>
          <p:cNvSpPr txBox="1"/>
          <p:nvPr/>
        </p:nvSpPr>
        <p:spPr>
          <a:xfrm>
            <a:off x="9330524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9</a:t>
            </a:r>
          </a:p>
        </p:txBody>
      </p:sp>
      <p:pic>
        <p:nvPicPr>
          <p:cNvPr id="16" name="zvuk-pobedyi-vyiigryisha">
            <a:hlinkClick r:id="" action="ppaction://media"/>
            <a:extLst>
              <a:ext uri="{FF2B5EF4-FFF2-40B4-BE49-F238E27FC236}">
                <a16:creationId xmlns="" xmlns:a16="http://schemas.microsoft.com/office/drawing/2014/main" id="{36D8A93E-F582-417C-80A6-D7BFDA066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9045" y="5956109"/>
            <a:ext cx="487363" cy="487363"/>
          </a:xfrm>
          <a:prstGeom prst="rect">
            <a:avLst/>
          </a:prstGeom>
        </p:spPr>
      </p:pic>
      <p:pic>
        <p:nvPicPr>
          <p:cNvPr id="9220" name="Picture 4" descr="https://oiless.ru/image/cache/catalog/gidrolati/6/366995324-gidrolat-romashka-1200x8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1" y="539931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872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" dur="8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9D83A9-9DAD-4EBB-96BB-D3CE9CB30575}"/>
              </a:ext>
            </a:extLst>
          </p:cNvPr>
          <p:cNvSpPr txBox="1"/>
          <p:nvPr/>
        </p:nvSpPr>
        <p:spPr>
          <a:xfrm>
            <a:off x="1908699" y="530884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F327A9-A80B-4876-846C-FACFEA68D681}"/>
              </a:ext>
            </a:extLst>
          </p:cNvPr>
          <p:cNvSpPr txBox="1"/>
          <p:nvPr/>
        </p:nvSpPr>
        <p:spPr>
          <a:xfrm>
            <a:off x="2840855" y="5299968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753BCC-0A03-410B-ACD3-B22AA33C7FDF}"/>
              </a:ext>
            </a:extLst>
          </p:cNvPr>
          <p:cNvSpPr txBox="1"/>
          <p:nvPr/>
        </p:nvSpPr>
        <p:spPr>
          <a:xfrm>
            <a:off x="3771530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B563E7-D96A-45E8-BB47-65F884E93228}"/>
              </a:ext>
            </a:extLst>
          </p:cNvPr>
          <p:cNvSpPr txBox="1"/>
          <p:nvPr/>
        </p:nvSpPr>
        <p:spPr>
          <a:xfrm>
            <a:off x="4698029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969CBE-067D-4B55-B667-103D4B8B7F4B}"/>
              </a:ext>
            </a:extLst>
          </p:cNvPr>
          <p:cNvSpPr txBox="1"/>
          <p:nvPr/>
        </p:nvSpPr>
        <p:spPr>
          <a:xfrm>
            <a:off x="5624528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E4198F-CAD6-49B5-B99F-3C80D6E9714A}"/>
              </a:ext>
            </a:extLst>
          </p:cNvPr>
          <p:cNvSpPr txBox="1"/>
          <p:nvPr/>
        </p:nvSpPr>
        <p:spPr>
          <a:xfrm>
            <a:off x="6551027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0202A4-7173-4D34-BD51-CBCFD4998AC6}"/>
              </a:ext>
            </a:extLst>
          </p:cNvPr>
          <p:cNvSpPr txBox="1"/>
          <p:nvPr/>
        </p:nvSpPr>
        <p:spPr>
          <a:xfrm>
            <a:off x="7477526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921F8B-89E9-48C5-9978-CE1D7F6AD534}"/>
              </a:ext>
            </a:extLst>
          </p:cNvPr>
          <p:cNvSpPr txBox="1"/>
          <p:nvPr/>
        </p:nvSpPr>
        <p:spPr>
          <a:xfrm>
            <a:off x="8404025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D7E989-6065-4FEF-B9BC-DC03B28D8028}"/>
              </a:ext>
            </a:extLst>
          </p:cNvPr>
          <p:cNvSpPr txBox="1"/>
          <p:nvPr/>
        </p:nvSpPr>
        <p:spPr>
          <a:xfrm>
            <a:off x="9330524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9</a:t>
            </a:r>
          </a:p>
        </p:txBody>
      </p:sp>
      <p:pic>
        <p:nvPicPr>
          <p:cNvPr id="16" name="zvuk-pobedyi-vyiigryisha">
            <a:hlinkClick r:id="" action="ppaction://media"/>
            <a:extLst>
              <a:ext uri="{FF2B5EF4-FFF2-40B4-BE49-F238E27FC236}">
                <a16:creationId xmlns="" xmlns:a16="http://schemas.microsoft.com/office/drawing/2014/main" id="{36D8A93E-F582-417C-80A6-D7BFDA066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9045" y="5956109"/>
            <a:ext cx="487363" cy="487363"/>
          </a:xfrm>
          <a:prstGeom prst="rect">
            <a:avLst/>
          </a:prstGeom>
        </p:spPr>
      </p:pic>
      <p:pic>
        <p:nvPicPr>
          <p:cNvPr id="2054" name="Picture 6" descr="https://www.clipartkey.com/mpngs/m/77-772987_70s-flower-clipart-clip-art-flower-p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41" y="311013"/>
            <a:ext cx="3538977" cy="25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www.clipartkey.com/mpngs/m/77-772987_70s-flower-clipart-clip-art-flower-p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57" y="311012"/>
            <a:ext cx="3538977" cy="25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www.clipartkey.com/mpngs/m/77-772987_70s-flower-clipart-clip-art-flower-p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89" y="2843347"/>
            <a:ext cx="3538977" cy="25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www.clipartkey.com/mpngs/m/77-772987_70s-flower-clipart-clip-art-flower-pow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52" y="2843347"/>
            <a:ext cx="3538977" cy="25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58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4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9D83A9-9DAD-4EBB-96BB-D3CE9CB30575}"/>
              </a:ext>
            </a:extLst>
          </p:cNvPr>
          <p:cNvSpPr txBox="1"/>
          <p:nvPr/>
        </p:nvSpPr>
        <p:spPr>
          <a:xfrm>
            <a:off x="1908699" y="530884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F327A9-A80B-4876-846C-FACFEA68D681}"/>
              </a:ext>
            </a:extLst>
          </p:cNvPr>
          <p:cNvSpPr txBox="1"/>
          <p:nvPr/>
        </p:nvSpPr>
        <p:spPr>
          <a:xfrm>
            <a:off x="2840855" y="5299968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753BCC-0A03-410B-ACD3-B22AA33C7FDF}"/>
              </a:ext>
            </a:extLst>
          </p:cNvPr>
          <p:cNvSpPr txBox="1"/>
          <p:nvPr/>
        </p:nvSpPr>
        <p:spPr>
          <a:xfrm>
            <a:off x="3771530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B563E7-D96A-45E8-BB47-65F884E93228}"/>
              </a:ext>
            </a:extLst>
          </p:cNvPr>
          <p:cNvSpPr txBox="1"/>
          <p:nvPr/>
        </p:nvSpPr>
        <p:spPr>
          <a:xfrm>
            <a:off x="4698029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969CBE-067D-4B55-B667-103D4B8B7F4B}"/>
              </a:ext>
            </a:extLst>
          </p:cNvPr>
          <p:cNvSpPr txBox="1"/>
          <p:nvPr/>
        </p:nvSpPr>
        <p:spPr>
          <a:xfrm>
            <a:off x="5624528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E4198F-CAD6-49B5-B99F-3C80D6E9714A}"/>
              </a:ext>
            </a:extLst>
          </p:cNvPr>
          <p:cNvSpPr txBox="1"/>
          <p:nvPr/>
        </p:nvSpPr>
        <p:spPr>
          <a:xfrm>
            <a:off x="6551027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0202A4-7173-4D34-BD51-CBCFD4998AC6}"/>
              </a:ext>
            </a:extLst>
          </p:cNvPr>
          <p:cNvSpPr txBox="1"/>
          <p:nvPr/>
        </p:nvSpPr>
        <p:spPr>
          <a:xfrm>
            <a:off x="7477526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921F8B-89E9-48C5-9978-CE1D7F6AD534}"/>
              </a:ext>
            </a:extLst>
          </p:cNvPr>
          <p:cNvSpPr txBox="1"/>
          <p:nvPr/>
        </p:nvSpPr>
        <p:spPr>
          <a:xfrm>
            <a:off x="8404025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D7E989-6065-4FEF-B9BC-DC03B28D8028}"/>
              </a:ext>
            </a:extLst>
          </p:cNvPr>
          <p:cNvSpPr txBox="1"/>
          <p:nvPr/>
        </p:nvSpPr>
        <p:spPr>
          <a:xfrm>
            <a:off x="9330524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9</a:t>
            </a:r>
          </a:p>
        </p:txBody>
      </p:sp>
      <p:pic>
        <p:nvPicPr>
          <p:cNvPr id="16" name="zvuk-pobedyi-vyiigryisha">
            <a:hlinkClick r:id="" action="ppaction://media"/>
            <a:extLst>
              <a:ext uri="{FF2B5EF4-FFF2-40B4-BE49-F238E27FC236}">
                <a16:creationId xmlns="" xmlns:a16="http://schemas.microsoft.com/office/drawing/2014/main" id="{36D8A93E-F582-417C-80A6-D7BFDA066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9045" y="5956109"/>
            <a:ext cx="487363" cy="487363"/>
          </a:xfrm>
          <a:prstGeom prst="rect">
            <a:avLst/>
          </a:prstGeom>
        </p:spPr>
      </p:pic>
      <p:pic>
        <p:nvPicPr>
          <p:cNvPr id="3074" name="Picture 2" descr="https://www.pinclipart.com/picdir/big/65-656716_5-clipart-pink-5-flowers-clipart-png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62" y="508135"/>
            <a:ext cx="5693331" cy="44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609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47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7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8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9D83A9-9DAD-4EBB-96BB-D3CE9CB30575}"/>
              </a:ext>
            </a:extLst>
          </p:cNvPr>
          <p:cNvSpPr txBox="1"/>
          <p:nvPr/>
        </p:nvSpPr>
        <p:spPr>
          <a:xfrm>
            <a:off x="1908699" y="530884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F327A9-A80B-4876-846C-FACFEA68D681}"/>
              </a:ext>
            </a:extLst>
          </p:cNvPr>
          <p:cNvSpPr txBox="1"/>
          <p:nvPr/>
        </p:nvSpPr>
        <p:spPr>
          <a:xfrm>
            <a:off x="2840855" y="5299968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753BCC-0A03-410B-ACD3-B22AA33C7FDF}"/>
              </a:ext>
            </a:extLst>
          </p:cNvPr>
          <p:cNvSpPr txBox="1"/>
          <p:nvPr/>
        </p:nvSpPr>
        <p:spPr>
          <a:xfrm>
            <a:off x="3771530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B563E7-D96A-45E8-BB47-65F884E93228}"/>
              </a:ext>
            </a:extLst>
          </p:cNvPr>
          <p:cNvSpPr txBox="1"/>
          <p:nvPr/>
        </p:nvSpPr>
        <p:spPr>
          <a:xfrm>
            <a:off x="4698029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969CBE-067D-4B55-B667-103D4B8B7F4B}"/>
              </a:ext>
            </a:extLst>
          </p:cNvPr>
          <p:cNvSpPr txBox="1"/>
          <p:nvPr/>
        </p:nvSpPr>
        <p:spPr>
          <a:xfrm>
            <a:off x="5624528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E4198F-CAD6-49B5-B99F-3C80D6E9714A}"/>
              </a:ext>
            </a:extLst>
          </p:cNvPr>
          <p:cNvSpPr txBox="1"/>
          <p:nvPr/>
        </p:nvSpPr>
        <p:spPr>
          <a:xfrm>
            <a:off x="6551027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0202A4-7173-4D34-BD51-CBCFD4998AC6}"/>
              </a:ext>
            </a:extLst>
          </p:cNvPr>
          <p:cNvSpPr txBox="1"/>
          <p:nvPr/>
        </p:nvSpPr>
        <p:spPr>
          <a:xfrm>
            <a:off x="7477526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7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921F8B-89E9-48C5-9978-CE1D7F6AD534}"/>
              </a:ext>
            </a:extLst>
          </p:cNvPr>
          <p:cNvSpPr txBox="1"/>
          <p:nvPr/>
        </p:nvSpPr>
        <p:spPr>
          <a:xfrm>
            <a:off x="8404025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D7E989-6065-4FEF-B9BC-DC03B28D8028}"/>
              </a:ext>
            </a:extLst>
          </p:cNvPr>
          <p:cNvSpPr txBox="1"/>
          <p:nvPr/>
        </p:nvSpPr>
        <p:spPr>
          <a:xfrm>
            <a:off x="9330524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9</a:t>
            </a:r>
          </a:p>
        </p:txBody>
      </p:sp>
      <p:pic>
        <p:nvPicPr>
          <p:cNvPr id="16" name="zvuk-pobedyi-vyiigryisha">
            <a:hlinkClick r:id="" action="ppaction://media"/>
            <a:extLst>
              <a:ext uri="{FF2B5EF4-FFF2-40B4-BE49-F238E27FC236}">
                <a16:creationId xmlns="" xmlns:a16="http://schemas.microsoft.com/office/drawing/2014/main" id="{36D8A93E-F582-417C-80A6-D7BFDA066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9045" y="5956109"/>
            <a:ext cx="487363" cy="487363"/>
          </a:xfrm>
          <a:prstGeom prst="rect">
            <a:avLst/>
          </a:prstGeom>
        </p:spPr>
      </p:pic>
      <p:pic>
        <p:nvPicPr>
          <p:cNvPr id="4098" name="Picture 2" descr="https://www.ukazka.ru/img/g/uk7104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77" y="679586"/>
            <a:ext cx="4591032" cy="37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ukazka.ru/img/g/uk7104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09" y="679586"/>
            <a:ext cx="4591032" cy="37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1184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6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9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9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9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9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9D83A9-9DAD-4EBB-96BB-D3CE9CB30575}"/>
              </a:ext>
            </a:extLst>
          </p:cNvPr>
          <p:cNvSpPr txBox="1"/>
          <p:nvPr/>
        </p:nvSpPr>
        <p:spPr>
          <a:xfrm>
            <a:off x="1908699" y="530884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F327A9-A80B-4876-846C-FACFEA68D681}"/>
              </a:ext>
            </a:extLst>
          </p:cNvPr>
          <p:cNvSpPr txBox="1"/>
          <p:nvPr/>
        </p:nvSpPr>
        <p:spPr>
          <a:xfrm>
            <a:off x="2840855" y="5299968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753BCC-0A03-410B-ACD3-B22AA33C7FDF}"/>
              </a:ext>
            </a:extLst>
          </p:cNvPr>
          <p:cNvSpPr txBox="1"/>
          <p:nvPr/>
        </p:nvSpPr>
        <p:spPr>
          <a:xfrm>
            <a:off x="3771530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B563E7-D96A-45E8-BB47-65F884E93228}"/>
              </a:ext>
            </a:extLst>
          </p:cNvPr>
          <p:cNvSpPr txBox="1"/>
          <p:nvPr/>
        </p:nvSpPr>
        <p:spPr>
          <a:xfrm>
            <a:off x="4698029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969CBE-067D-4B55-B667-103D4B8B7F4B}"/>
              </a:ext>
            </a:extLst>
          </p:cNvPr>
          <p:cNvSpPr txBox="1"/>
          <p:nvPr/>
        </p:nvSpPr>
        <p:spPr>
          <a:xfrm>
            <a:off x="5624528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E4198F-CAD6-49B5-B99F-3C80D6E9714A}"/>
              </a:ext>
            </a:extLst>
          </p:cNvPr>
          <p:cNvSpPr txBox="1"/>
          <p:nvPr/>
        </p:nvSpPr>
        <p:spPr>
          <a:xfrm>
            <a:off x="6551027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0202A4-7173-4D34-BD51-CBCFD4998AC6}"/>
              </a:ext>
            </a:extLst>
          </p:cNvPr>
          <p:cNvSpPr txBox="1"/>
          <p:nvPr/>
        </p:nvSpPr>
        <p:spPr>
          <a:xfrm>
            <a:off x="7477526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921F8B-89E9-48C5-9978-CE1D7F6AD534}"/>
              </a:ext>
            </a:extLst>
          </p:cNvPr>
          <p:cNvSpPr txBox="1"/>
          <p:nvPr/>
        </p:nvSpPr>
        <p:spPr>
          <a:xfrm>
            <a:off x="8404025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D7E989-6065-4FEF-B9BC-DC03B28D8028}"/>
              </a:ext>
            </a:extLst>
          </p:cNvPr>
          <p:cNvSpPr txBox="1"/>
          <p:nvPr/>
        </p:nvSpPr>
        <p:spPr>
          <a:xfrm>
            <a:off x="9330524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9</a:t>
            </a:r>
          </a:p>
        </p:txBody>
      </p:sp>
      <p:pic>
        <p:nvPicPr>
          <p:cNvPr id="16" name="zvuk-pobedyi-vyiigryisha">
            <a:hlinkClick r:id="" action="ppaction://media"/>
            <a:extLst>
              <a:ext uri="{FF2B5EF4-FFF2-40B4-BE49-F238E27FC236}">
                <a16:creationId xmlns="" xmlns:a16="http://schemas.microsoft.com/office/drawing/2014/main" id="{36D8A93E-F582-417C-80A6-D7BFDA066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9045" y="5956109"/>
            <a:ext cx="487363" cy="487363"/>
          </a:xfrm>
          <a:prstGeom prst="rect">
            <a:avLst/>
          </a:prstGeom>
        </p:spPr>
      </p:pic>
      <p:pic>
        <p:nvPicPr>
          <p:cNvPr id="7170" name="Picture 2" descr="https://i.pinimg.com/originals/b7/db/a0/b7dba079b17d4651d694a9ac762bcb7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56" y="142043"/>
            <a:ext cx="5175680" cy="51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175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6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6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6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6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9D83A9-9DAD-4EBB-96BB-D3CE9CB30575}"/>
              </a:ext>
            </a:extLst>
          </p:cNvPr>
          <p:cNvSpPr txBox="1"/>
          <p:nvPr/>
        </p:nvSpPr>
        <p:spPr>
          <a:xfrm>
            <a:off x="1908699" y="530884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F327A9-A80B-4876-846C-FACFEA68D681}"/>
              </a:ext>
            </a:extLst>
          </p:cNvPr>
          <p:cNvSpPr txBox="1"/>
          <p:nvPr/>
        </p:nvSpPr>
        <p:spPr>
          <a:xfrm>
            <a:off x="2840855" y="5299968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753BCC-0A03-410B-ACD3-B22AA33C7FDF}"/>
              </a:ext>
            </a:extLst>
          </p:cNvPr>
          <p:cNvSpPr txBox="1"/>
          <p:nvPr/>
        </p:nvSpPr>
        <p:spPr>
          <a:xfrm>
            <a:off x="3771530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B563E7-D96A-45E8-BB47-65F884E93228}"/>
              </a:ext>
            </a:extLst>
          </p:cNvPr>
          <p:cNvSpPr txBox="1"/>
          <p:nvPr/>
        </p:nvSpPr>
        <p:spPr>
          <a:xfrm>
            <a:off x="4698029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969CBE-067D-4B55-B667-103D4B8B7F4B}"/>
              </a:ext>
            </a:extLst>
          </p:cNvPr>
          <p:cNvSpPr txBox="1"/>
          <p:nvPr/>
        </p:nvSpPr>
        <p:spPr>
          <a:xfrm>
            <a:off x="5624528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E4198F-CAD6-49B5-B99F-3C80D6E9714A}"/>
              </a:ext>
            </a:extLst>
          </p:cNvPr>
          <p:cNvSpPr txBox="1"/>
          <p:nvPr/>
        </p:nvSpPr>
        <p:spPr>
          <a:xfrm>
            <a:off x="6551027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0202A4-7173-4D34-BD51-CBCFD4998AC6}"/>
              </a:ext>
            </a:extLst>
          </p:cNvPr>
          <p:cNvSpPr txBox="1"/>
          <p:nvPr/>
        </p:nvSpPr>
        <p:spPr>
          <a:xfrm>
            <a:off x="7477526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921F8B-89E9-48C5-9978-CE1D7F6AD534}"/>
              </a:ext>
            </a:extLst>
          </p:cNvPr>
          <p:cNvSpPr txBox="1"/>
          <p:nvPr/>
        </p:nvSpPr>
        <p:spPr>
          <a:xfrm>
            <a:off x="8404025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D7E989-6065-4FEF-B9BC-DC03B28D8028}"/>
              </a:ext>
            </a:extLst>
          </p:cNvPr>
          <p:cNvSpPr txBox="1"/>
          <p:nvPr/>
        </p:nvSpPr>
        <p:spPr>
          <a:xfrm>
            <a:off x="9330524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9</a:t>
            </a:r>
          </a:p>
        </p:txBody>
      </p:sp>
      <p:pic>
        <p:nvPicPr>
          <p:cNvPr id="16" name="zvuk-pobedyi-vyiigryisha">
            <a:hlinkClick r:id="" action="ppaction://media"/>
            <a:extLst>
              <a:ext uri="{FF2B5EF4-FFF2-40B4-BE49-F238E27FC236}">
                <a16:creationId xmlns="" xmlns:a16="http://schemas.microsoft.com/office/drawing/2014/main" id="{36D8A93E-F582-417C-80A6-D7BFDA066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9045" y="5956109"/>
            <a:ext cx="487363" cy="487363"/>
          </a:xfrm>
          <a:prstGeom prst="rect">
            <a:avLst/>
          </a:prstGeom>
        </p:spPr>
      </p:pic>
      <p:pic>
        <p:nvPicPr>
          <p:cNvPr id="8194" name="Picture 2" descr="https://hdclipartall.com/images/clipart-flowers-free-download-clipart-flowers-1919_10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10" y="777346"/>
            <a:ext cx="7501371" cy="418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677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" dur="5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" dur="5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5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6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7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7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9D83A9-9DAD-4EBB-96BB-D3CE9CB30575}"/>
              </a:ext>
            </a:extLst>
          </p:cNvPr>
          <p:cNvSpPr txBox="1"/>
          <p:nvPr/>
        </p:nvSpPr>
        <p:spPr>
          <a:xfrm>
            <a:off x="1908699" y="530884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F327A9-A80B-4876-846C-FACFEA68D681}"/>
              </a:ext>
            </a:extLst>
          </p:cNvPr>
          <p:cNvSpPr txBox="1"/>
          <p:nvPr/>
        </p:nvSpPr>
        <p:spPr>
          <a:xfrm>
            <a:off x="2840855" y="5299968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753BCC-0A03-410B-ACD3-B22AA33C7FDF}"/>
              </a:ext>
            </a:extLst>
          </p:cNvPr>
          <p:cNvSpPr txBox="1"/>
          <p:nvPr/>
        </p:nvSpPr>
        <p:spPr>
          <a:xfrm>
            <a:off x="3771530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B563E7-D96A-45E8-BB47-65F884E93228}"/>
              </a:ext>
            </a:extLst>
          </p:cNvPr>
          <p:cNvSpPr txBox="1"/>
          <p:nvPr/>
        </p:nvSpPr>
        <p:spPr>
          <a:xfrm>
            <a:off x="4698029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969CBE-067D-4B55-B667-103D4B8B7F4B}"/>
              </a:ext>
            </a:extLst>
          </p:cNvPr>
          <p:cNvSpPr txBox="1"/>
          <p:nvPr/>
        </p:nvSpPr>
        <p:spPr>
          <a:xfrm>
            <a:off x="5624528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E4198F-CAD6-49B5-B99F-3C80D6E9714A}"/>
              </a:ext>
            </a:extLst>
          </p:cNvPr>
          <p:cNvSpPr txBox="1"/>
          <p:nvPr/>
        </p:nvSpPr>
        <p:spPr>
          <a:xfrm>
            <a:off x="6551027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0202A4-7173-4D34-BD51-CBCFD4998AC6}"/>
              </a:ext>
            </a:extLst>
          </p:cNvPr>
          <p:cNvSpPr txBox="1"/>
          <p:nvPr/>
        </p:nvSpPr>
        <p:spPr>
          <a:xfrm>
            <a:off x="7477526" y="5299967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921F8B-89E9-48C5-9978-CE1D7F6AD534}"/>
              </a:ext>
            </a:extLst>
          </p:cNvPr>
          <p:cNvSpPr txBox="1"/>
          <p:nvPr/>
        </p:nvSpPr>
        <p:spPr>
          <a:xfrm>
            <a:off x="8404025" y="5335476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D7E989-6065-4FEF-B9BC-DC03B28D8028}"/>
              </a:ext>
            </a:extLst>
          </p:cNvPr>
          <p:cNvSpPr txBox="1"/>
          <p:nvPr/>
        </p:nvSpPr>
        <p:spPr>
          <a:xfrm>
            <a:off x="9330524" y="5317723"/>
            <a:ext cx="70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/>
                </a:solidFill>
              </a:rPr>
              <a:t>9</a:t>
            </a:r>
          </a:p>
        </p:txBody>
      </p:sp>
      <p:pic>
        <p:nvPicPr>
          <p:cNvPr id="16" name="zvuk-pobedyi-vyiigryisha">
            <a:hlinkClick r:id="" action="ppaction://media"/>
            <a:extLst>
              <a:ext uri="{FF2B5EF4-FFF2-40B4-BE49-F238E27FC236}">
                <a16:creationId xmlns="" xmlns:a16="http://schemas.microsoft.com/office/drawing/2014/main" id="{36D8A93E-F582-417C-80A6-D7BFDA066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09045" y="5956109"/>
            <a:ext cx="487363" cy="487363"/>
          </a:xfrm>
          <a:prstGeom prst="rect">
            <a:avLst/>
          </a:prstGeom>
        </p:spPr>
      </p:pic>
      <p:pic>
        <p:nvPicPr>
          <p:cNvPr id="5122" name="Picture 2" descr="https://top-fon.com/uploads/posts/2023-02/1675223898_top-fon-com-p-tsvetok-dlya-prezentatsii-bez-fona-2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48" y="315746"/>
            <a:ext cx="7484431" cy="472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542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6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6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657</TotalTime>
  <Words>82</Words>
  <Application>Microsoft Office PowerPoint</Application>
  <PresentationFormat>Широкоэкранный</PresentationFormat>
  <Paragraphs>82</Paragraphs>
  <Slides>10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СОСчИТАЙТЕ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СОЩИТАЙ</dc:title>
  <dc:creator>Наталья Наталья</dc:creator>
  <cp:lastModifiedBy>Екатерина</cp:lastModifiedBy>
  <cp:revision>40</cp:revision>
  <dcterms:created xsi:type="dcterms:W3CDTF">2023-12-22T00:42:05Z</dcterms:created>
  <dcterms:modified xsi:type="dcterms:W3CDTF">2024-02-29T12:44:10Z</dcterms:modified>
</cp:coreProperties>
</file>